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 rtl="0">
      <a:defRPr lang="ja-JP"/>
    </a:defPPr>
    <a:lvl1pPr marL="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0AD"/>
    <a:srgbClr val="DBE74D"/>
    <a:srgbClr val="0E6C4C"/>
    <a:srgbClr val="99FF66"/>
    <a:srgbClr val="404041"/>
    <a:srgbClr val="BDD7EE"/>
    <a:srgbClr val="6699FF"/>
    <a:srgbClr val="000066"/>
    <a:srgbClr val="DEEBF7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4434BB-F0CC-4AB5-83AE-A1F85CBD1A5C}" v="102" dt="2025-08-27T11:49:02.974"/>
  </p1510:revLst>
</p1510:revInfo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5273" autoAdjust="0"/>
  </p:normalViewPr>
  <p:slideViewPr>
    <p:cSldViewPr snapToGrid="0">
      <p:cViewPr varScale="1">
        <p:scale>
          <a:sx n="77" d="100"/>
          <a:sy n="77" d="100"/>
        </p:scale>
        <p:origin x="84" y="2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1" d="100"/>
          <a:sy n="81" d="100"/>
        </p:scale>
        <p:origin x="389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ta Kojima" userId="d6e458abbb8e538c" providerId="LiveId" clId="{8D4434BB-F0CC-4AB5-83AE-A1F85CBD1A5C}"/>
    <pc:docChg chg="undo redo custSel addSld modSld">
      <pc:chgData name="Kenta Kojima" userId="d6e458abbb8e538c" providerId="LiveId" clId="{8D4434BB-F0CC-4AB5-83AE-A1F85CBD1A5C}" dt="2025-08-27T11:52:15.844" v="3451" actId="20577"/>
      <pc:docMkLst>
        <pc:docMk/>
      </pc:docMkLst>
      <pc:sldChg chg="addSp modSp mod">
        <pc:chgData name="Kenta Kojima" userId="d6e458abbb8e538c" providerId="LiveId" clId="{8D4434BB-F0CC-4AB5-83AE-A1F85CBD1A5C}" dt="2025-08-27T11:15:52.350" v="313" actId="11"/>
        <pc:sldMkLst>
          <pc:docMk/>
          <pc:sldMk cId="1573257060" sldId="259"/>
        </pc:sldMkLst>
        <pc:spChg chg="mod">
          <ac:chgData name="Kenta Kojima" userId="d6e458abbb8e538c" providerId="LiveId" clId="{8D4434BB-F0CC-4AB5-83AE-A1F85CBD1A5C}" dt="2025-08-26T16:59:02.731" v="5" actId="14100"/>
          <ac:spMkLst>
            <pc:docMk/>
            <pc:sldMk cId="1573257060" sldId="259"/>
            <ac:spMk id="4" creationId="{3A254BE4-DD65-FEAC-6357-AA9A98E93B9D}"/>
          </ac:spMkLst>
        </pc:spChg>
        <pc:spChg chg="add mod">
          <ac:chgData name="Kenta Kojima" userId="d6e458abbb8e538c" providerId="LiveId" clId="{8D4434BB-F0CC-4AB5-83AE-A1F85CBD1A5C}" dt="2025-08-27T11:15:52.350" v="313" actId="11"/>
          <ac:spMkLst>
            <pc:docMk/>
            <pc:sldMk cId="1573257060" sldId="259"/>
            <ac:spMk id="5" creationId="{0BE3D1A6-C0C0-4B36-6849-04D8BE619AC4}"/>
          </ac:spMkLst>
        </pc:spChg>
      </pc:sldChg>
      <pc:sldChg chg="addSp delSp modSp new mod">
        <pc:chgData name="Kenta Kojima" userId="d6e458abbb8e538c" providerId="LiveId" clId="{8D4434BB-F0CC-4AB5-83AE-A1F85CBD1A5C}" dt="2025-08-27T11:26:46.372" v="1204" actId="1076"/>
        <pc:sldMkLst>
          <pc:docMk/>
          <pc:sldMk cId="2242116191" sldId="260"/>
        </pc:sldMkLst>
        <pc:spChg chg="mod">
          <ac:chgData name="Kenta Kojima" userId="d6e458abbb8e538c" providerId="LiveId" clId="{8D4434BB-F0CC-4AB5-83AE-A1F85CBD1A5C}" dt="2025-08-27T11:16:21.692" v="338" actId="20577"/>
          <ac:spMkLst>
            <pc:docMk/>
            <pc:sldMk cId="2242116191" sldId="260"/>
            <ac:spMk id="2" creationId="{6FE4F4CA-842D-AC2E-8A63-1C6BF6E7D5E7}"/>
          </ac:spMkLst>
        </pc:spChg>
        <pc:spChg chg="del">
          <ac:chgData name="Kenta Kojima" userId="d6e458abbb8e538c" providerId="LiveId" clId="{8D4434BB-F0CC-4AB5-83AE-A1F85CBD1A5C}" dt="2025-08-27T11:16:27.103" v="339" actId="478"/>
          <ac:spMkLst>
            <pc:docMk/>
            <pc:sldMk cId="2242116191" sldId="260"/>
            <ac:spMk id="3" creationId="{A5B76E16-1F5F-776C-669F-731DB1C1BF37}"/>
          </ac:spMkLst>
        </pc:spChg>
        <pc:spChg chg="del">
          <ac:chgData name="Kenta Kojima" userId="d6e458abbb8e538c" providerId="LiveId" clId="{8D4434BB-F0CC-4AB5-83AE-A1F85CBD1A5C}" dt="2025-08-27T11:16:34.834" v="340" actId="3680"/>
          <ac:spMkLst>
            <pc:docMk/>
            <pc:sldMk cId="2242116191" sldId="260"/>
            <ac:spMk id="4" creationId="{72A53AB9-14B5-7E82-B074-A2EC3E8EF77C}"/>
          </ac:spMkLst>
        </pc:spChg>
        <pc:spChg chg="add mod">
          <ac:chgData name="Kenta Kojima" userId="d6e458abbb8e538c" providerId="LiveId" clId="{8D4434BB-F0CC-4AB5-83AE-A1F85CBD1A5C}" dt="2025-08-27T11:26:13.256" v="1201" actId="242"/>
          <ac:spMkLst>
            <pc:docMk/>
            <pc:sldMk cId="2242116191" sldId="260"/>
            <ac:spMk id="6" creationId="{B1AF8F17-67D8-1CCE-33AB-86B130053FF1}"/>
          </ac:spMkLst>
        </pc:spChg>
        <pc:spChg chg="add mod">
          <ac:chgData name="Kenta Kojima" userId="d6e458abbb8e538c" providerId="LiveId" clId="{8D4434BB-F0CC-4AB5-83AE-A1F85CBD1A5C}" dt="2025-08-27T11:26:46.372" v="1204" actId="1076"/>
          <ac:spMkLst>
            <pc:docMk/>
            <pc:sldMk cId="2242116191" sldId="260"/>
            <ac:spMk id="8" creationId="{129D51C8-1452-B5CE-30FB-E6066B0052B2}"/>
          </ac:spMkLst>
        </pc:spChg>
        <pc:spChg chg="add mod">
          <ac:chgData name="Kenta Kojima" userId="d6e458abbb8e538c" providerId="LiveId" clId="{8D4434BB-F0CC-4AB5-83AE-A1F85CBD1A5C}" dt="2025-08-27T11:26:46.372" v="1204" actId="1076"/>
          <ac:spMkLst>
            <pc:docMk/>
            <pc:sldMk cId="2242116191" sldId="260"/>
            <ac:spMk id="9" creationId="{3D682BFC-4B6A-0F42-A90F-1B48324FA8D8}"/>
          </ac:spMkLst>
        </pc:spChg>
        <pc:spChg chg="add mod">
          <ac:chgData name="Kenta Kojima" userId="d6e458abbb8e538c" providerId="LiveId" clId="{8D4434BB-F0CC-4AB5-83AE-A1F85CBD1A5C}" dt="2025-08-27T11:26:46.372" v="1204" actId="1076"/>
          <ac:spMkLst>
            <pc:docMk/>
            <pc:sldMk cId="2242116191" sldId="260"/>
            <ac:spMk id="12" creationId="{62B4ACF0-34AE-18F3-A20E-EEB44B4481ED}"/>
          </ac:spMkLst>
        </pc:spChg>
        <pc:graphicFrameChg chg="add mod ord modGraphic">
          <ac:chgData name="Kenta Kojima" userId="d6e458abbb8e538c" providerId="LiveId" clId="{8D4434BB-F0CC-4AB5-83AE-A1F85CBD1A5C}" dt="2025-08-27T11:22:01.002" v="1065" actId="207"/>
          <ac:graphicFrameMkLst>
            <pc:docMk/>
            <pc:sldMk cId="2242116191" sldId="260"/>
            <ac:graphicFrameMk id="5" creationId="{AAE0A785-A816-C0A5-8C04-E438D25C1D3C}"/>
          </ac:graphicFrameMkLst>
        </pc:graphicFrameChg>
        <pc:cxnChg chg="add mod">
          <ac:chgData name="Kenta Kojima" userId="d6e458abbb8e538c" providerId="LiveId" clId="{8D4434BB-F0CC-4AB5-83AE-A1F85CBD1A5C}" dt="2025-08-27T11:26:46.372" v="1204" actId="1076"/>
          <ac:cxnSpMkLst>
            <pc:docMk/>
            <pc:sldMk cId="2242116191" sldId="260"/>
            <ac:cxnSpMk id="7" creationId="{F45EFED0-D11A-7E8E-7289-D349B3A76F09}"/>
          </ac:cxnSpMkLst>
        </pc:cxnChg>
      </pc:sldChg>
      <pc:sldChg chg="addSp delSp modSp new mod">
        <pc:chgData name="Kenta Kojima" userId="d6e458abbb8e538c" providerId="LiveId" clId="{8D4434BB-F0CC-4AB5-83AE-A1F85CBD1A5C}" dt="2025-08-27T11:43:37.692" v="2460" actId="242"/>
        <pc:sldMkLst>
          <pc:docMk/>
          <pc:sldMk cId="849371976" sldId="261"/>
        </pc:sldMkLst>
        <pc:spChg chg="mod">
          <ac:chgData name="Kenta Kojima" userId="d6e458abbb8e538c" providerId="LiveId" clId="{8D4434BB-F0CC-4AB5-83AE-A1F85CBD1A5C}" dt="2025-08-27T11:27:30.263" v="1280" actId="20577"/>
          <ac:spMkLst>
            <pc:docMk/>
            <pc:sldMk cId="849371976" sldId="261"/>
            <ac:spMk id="2" creationId="{ACC803ED-29B1-50CB-A1DC-F10189C3EA44}"/>
          </ac:spMkLst>
        </pc:spChg>
        <pc:spChg chg="mod">
          <ac:chgData name="Kenta Kojima" userId="d6e458abbb8e538c" providerId="LiveId" clId="{8D4434BB-F0CC-4AB5-83AE-A1F85CBD1A5C}" dt="2025-08-27T11:28:02.900" v="1408" actId="20577"/>
          <ac:spMkLst>
            <pc:docMk/>
            <pc:sldMk cId="849371976" sldId="261"/>
            <ac:spMk id="3" creationId="{C41947E7-B8AE-4DB1-9857-A1F6E160B25F}"/>
          </ac:spMkLst>
        </pc:spChg>
        <pc:spChg chg="del">
          <ac:chgData name="Kenta Kojima" userId="d6e458abbb8e538c" providerId="LiveId" clId="{8D4434BB-F0CC-4AB5-83AE-A1F85CBD1A5C}" dt="2025-08-27T11:28:30.448" v="1409" actId="3680"/>
          <ac:spMkLst>
            <pc:docMk/>
            <pc:sldMk cId="849371976" sldId="261"/>
            <ac:spMk id="4" creationId="{71F70142-D23A-0D55-0B98-8F3DF4F812F0}"/>
          </ac:spMkLst>
        </pc:spChg>
        <pc:spChg chg="add mod">
          <ac:chgData name="Kenta Kojima" userId="d6e458abbb8e538c" providerId="LiveId" clId="{8D4434BB-F0CC-4AB5-83AE-A1F85CBD1A5C}" dt="2025-08-27T11:41:04.945" v="2207" actId="14100"/>
          <ac:spMkLst>
            <pc:docMk/>
            <pc:sldMk cId="849371976" sldId="261"/>
            <ac:spMk id="10" creationId="{FD1BCDB5-F57A-1C9E-ED17-D5C457E7A80A}"/>
          </ac:spMkLst>
        </pc:spChg>
        <pc:graphicFrameChg chg="add mod ord modGraphic">
          <ac:chgData name="Kenta Kojima" userId="d6e458abbb8e538c" providerId="LiveId" clId="{8D4434BB-F0CC-4AB5-83AE-A1F85CBD1A5C}" dt="2025-08-27T11:43:37.692" v="2460" actId="242"/>
          <ac:graphicFrameMkLst>
            <pc:docMk/>
            <pc:sldMk cId="849371976" sldId="261"/>
            <ac:graphicFrameMk id="5" creationId="{C01A9DA7-A92B-7FE0-269A-39C3DA690854}"/>
          </ac:graphicFrameMkLst>
        </pc:graphicFrameChg>
        <pc:picChg chg="add del mod">
          <ac:chgData name="Kenta Kojima" userId="d6e458abbb8e538c" providerId="LiveId" clId="{8D4434BB-F0CC-4AB5-83AE-A1F85CBD1A5C}" dt="2025-08-27T11:39:03.506" v="2016" actId="478"/>
          <ac:picMkLst>
            <pc:docMk/>
            <pc:sldMk cId="849371976" sldId="261"/>
            <ac:picMk id="7" creationId="{3645F98B-55B8-7BA7-F586-54B6FB88EBD8}"/>
          </ac:picMkLst>
        </pc:picChg>
        <pc:picChg chg="add del mod">
          <ac:chgData name="Kenta Kojima" userId="d6e458abbb8e538c" providerId="LiveId" clId="{8D4434BB-F0CC-4AB5-83AE-A1F85CBD1A5C}" dt="2025-08-27T11:39:25.583" v="2020" actId="478"/>
          <ac:picMkLst>
            <pc:docMk/>
            <pc:sldMk cId="849371976" sldId="261"/>
            <ac:picMk id="9" creationId="{CD2882C5-675F-F1BC-2B2A-0F6ED9E9043A}"/>
          </ac:picMkLst>
        </pc:picChg>
      </pc:sldChg>
      <pc:sldChg chg="addSp delSp modSp new mod">
        <pc:chgData name="Kenta Kojima" userId="d6e458abbb8e538c" providerId="LiveId" clId="{8D4434BB-F0CC-4AB5-83AE-A1F85CBD1A5C}" dt="2025-08-27T11:52:15.844" v="3451" actId="20577"/>
        <pc:sldMkLst>
          <pc:docMk/>
          <pc:sldMk cId="423081670" sldId="262"/>
        </pc:sldMkLst>
        <pc:spChg chg="mod">
          <ac:chgData name="Kenta Kojima" userId="d6e458abbb8e538c" providerId="LiveId" clId="{8D4434BB-F0CC-4AB5-83AE-A1F85CBD1A5C}" dt="2025-08-27T11:41:59.093" v="2289" actId="20577"/>
          <ac:spMkLst>
            <pc:docMk/>
            <pc:sldMk cId="423081670" sldId="262"/>
            <ac:spMk id="2" creationId="{4C4DFC7C-3533-0BDF-0E2B-668D05A9C72A}"/>
          </ac:spMkLst>
        </pc:spChg>
        <pc:spChg chg="mod">
          <ac:chgData name="Kenta Kojima" userId="d6e458abbb8e538c" providerId="LiveId" clId="{8D4434BB-F0CC-4AB5-83AE-A1F85CBD1A5C}" dt="2025-08-27T11:42:39.146" v="2453" actId="20577"/>
          <ac:spMkLst>
            <pc:docMk/>
            <pc:sldMk cId="423081670" sldId="262"/>
            <ac:spMk id="3" creationId="{D9B191BD-D088-53AD-3642-5BA900922D9D}"/>
          </ac:spMkLst>
        </pc:spChg>
        <pc:spChg chg="del">
          <ac:chgData name="Kenta Kojima" userId="d6e458abbb8e538c" providerId="LiveId" clId="{8D4434BB-F0CC-4AB5-83AE-A1F85CBD1A5C}" dt="2025-08-27T11:43:51.246" v="2461" actId="478"/>
          <ac:spMkLst>
            <pc:docMk/>
            <pc:sldMk cId="423081670" sldId="262"/>
            <ac:spMk id="4" creationId="{1DBB56E3-1390-104C-5AC3-0B7CF3900088}"/>
          </ac:spMkLst>
        </pc:spChg>
        <pc:graphicFrameChg chg="add mod modGraphic">
          <ac:chgData name="Kenta Kojima" userId="d6e458abbb8e538c" providerId="LiveId" clId="{8D4434BB-F0CC-4AB5-83AE-A1F85CBD1A5C}" dt="2025-08-27T11:52:15.844" v="3451" actId="20577"/>
          <ac:graphicFrameMkLst>
            <pc:docMk/>
            <pc:sldMk cId="423081670" sldId="262"/>
            <ac:graphicFrameMk id="5" creationId="{39CCD031-B8B6-94E3-6CEC-92DD37F10B17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/>
            </a:lvl1pPr>
          </a:lstStyle>
          <a:p>
            <a:pPr rtl="0"/>
            <a:fld id="{29A6D377-CE9F-42F4-9401-7CF08A855EE4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2025/8/27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/>
            </a:lvl1pPr>
          </a:lstStyle>
          <a:p>
            <a:pPr rtl="0"/>
            <a:fld id="{E2C230DF-5933-439D-898F-38E9AC9BA688}" type="slidenum">
              <a:rPr 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0A38C37-4D1D-465C-9C93-03A26BBDD059}" type="datetime1">
              <a:rPr lang="ja-JP" altLang="en-US" smtClean="0">
                <a:ea typeface="Meiryo UI" panose="020B0604030504040204" pitchFamily="50" charset="-128"/>
              </a:rPr>
              <a:t>2025/8/27</a:t>
            </a:fld>
            <a:endParaRPr dirty="0"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ja-JP"/>
            </a:defPPr>
          </a:lstStyle>
          <a:p>
            <a:pPr lvl="0" rtl="0"/>
            <a:r>
              <a:rPr lang="ja-JP" dirty="0"/>
              <a:t>クリックしてマスター テキストのスタイルを編集</a:t>
            </a:r>
          </a:p>
          <a:p>
            <a:pPr lvl="1" rtl="0"/>
            <a:r>
              <a:rPr lang="ja-JP" dirty="0"/>
              <a:t>第 2 レベル</a:t>
            </a:r>
          </a:p>
          <a:p>
            <a:pPr lvl="2" rtl="0"/>
            <a:r>
              <a:rPr lang="ja-JP" dirty="0"/>
              <a:t>第 3 レベル</a:t>
            </a:r>
          </a:p>
          <a:p>
            <a:pPr lvl="3" rtl="0"/>
            <a:r>
              <a:rPr lang="ja-JP" dirty="0"/>
              <a:t>第 4 レベル</a:t>
            </a:r>
          </a:p>
          <a:p>
            <a:pPr lvl="4" rtl="0"/>
            <a:r>
              <a:rPr lang="ja-JP" dirty="0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89C7E07-3C67-C64C-8DA0-0404F6303970}" type="slidenum">
              <a:rPr lang="en-US" altLang="ja-JP" smtClean="0"/>
              <a:pPr/>
              <a:t>‹#›</a:t>
            </a:fld>
            <a:endParaRPr lang="en-US" altLang="en-US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en-US" altLang="ja-JP" smtClean="0"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9257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画像 4">
            <a:extLst>
              <a:ext uri="{FF2B5EF4-FFF2-40B4-BE49-F238E27FC236}">
                <a16:creationId xmlns:a16="http://schemas.microsoft.com/office/drawing/2014/main" id="{828C6A30-B015-4C9D-5D17-43B2D7D25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7" name="長方形 20">
            <a:extLst>
              <a:ext uri="{FF2B5EF4-FFF2-40B4-BE49-F238E27FC236}">
                <a16:creationId xmlns:a16="http://schemas.microsoft.com/office/drawing/2014/main" id="{270A21C1-00FC-386B-1FC9-95A30B080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​​コネクタ(S) 22">
            <a:extLst>
              <a:ext uri="{FF2B5EF4-FFF2-40B4-BE49-F238E27FC236}">
                <a16:creationId xmlns:a16="http://schemas.microsoft.com/office/drawing/2014/main" id="{39C10A96-21A9-E478-A5BA-97133FACC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1EF38D9D-6BA0-FE6A-7083-0A852243F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algn="l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タイトルの書式設定</a:t>
            </a:r>
            <a:endParaRPr lang="en-US" altLang="ja-JP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279E896A-A75F-FA1E-6A1A-74A90BCE5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349" y="4779313"/>
            <a:ext cx="7501650" cy="514816"/>
          </a:xfrm>
        </p:spPr>
        <p:txBody>
          <a:bodyPr rtlCol="0" anchor="t">
            <a:normAutofit/>
          </a:bodyPr>
          <a:lstStyle>
            <a:lvl1pPr>
              <a:defRPr sz="1800"/>
            </a:lvl1pPr>
          </a:lstStyle>
          <a:p>
            <a:pPr rtl="0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サブタイトルの書式設定</a:t>
            </a:r>
            <a:endParaRPr lang="ja-JP" altLang="en-US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、コンテンツ、画像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、コンテンツ、表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フリーフォーム(F)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フリーフォーム(F)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フリーフォーム(F)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2 段組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フリーフォーム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画像 4">
            <a:extLst>
              <a:ext uri="{FF2B5EF4-FFF2-40B4-BE49-F238E27FC236}">
                <a16:creationId xmlns:a16="http://schemas.microsoft.com/office/drawing/2014/main" id="{E67BE69C-7D53-B488-6C73-CA0A9A5AE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16" name="長方形 20">
            <a:extLst>
              <a:ext uri="{FF2B5EF4-FFF2-40B4-BE49-F238E27FC236}">
                <a16:creationId xmlns:a16="http://schemas.microsoft.com/office/drawing/2014/main" id="{1E583226-42FC-282D-575E-D2CE72285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2A12F362-4C9E-A9BD-6688-1B26CFB03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algn="l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タイトルの書式設定</a:t>
            </a:r>
            <a:endParaRPr lang="en-US" altLang="ja-JP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E590869F-10B8-C2CC-3E4F-6973DB49F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349" y="4779313"/>
            <a:ext cx="7501650" cy="514816"/>
          </a:xfrm>
        </p:spPr>
        <p:txBody>
          <a:bodyPr rtlCol="0" anchor="t">
            <a:normAutofit/>
          </a:bodyPr>
          <a:lstStyle>
            <a:lvl1pPr>
              <a:defRPr sz="1800"/>
            </a:lvl1pPr>
          </a:lstStyle>
          <a:p>
            <a:pPr rtl="0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サブタイトルの書式設定</a:t>
            </a:r>
            <a:endParaRPr lang="ja-JP" altLang="en-US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995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grpSp>
        <p:nvGrpSpPr>
          <p:cNvPr id="3" name="グループ 10">
            <a:extLst>
              <a:ext uri="{FF2B5EF4-FFF2-40B4-BE49-F238E27FC236}">
                <a16:creationId xmlns:a16="http://schemas.microsoft.com/office/drawing/2014/main" id="{62A5E180-3609-5D6F-E157-073E249D2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5" name="フリーフォーム(F) 4">
              <a:extLst>
                <a:ext uri="{FF2B5EF4-FFF2-40B4-BE49-F238E27FC236}">
                  <a16:creationId xmlns:a16="http://schemas.microsoft.com/office/drawing/2014/main" id="{E07B480F-2070-40D1-CC9B-F3C3204CC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フリーフォーム(F) 5">
              <a:extLst>
                <a:ext uri="{FF2B5EF4-FFF2-40B4-BE49-F238E27FC236}">
                  <a16:creationId xmlns:a16="http://schemas.microsoft.com/office/drawing/2014/main" id="{1F2206A6-AF99-2311-120A-B2BBB3783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フリーフォーム(F) 7">
              <a:extLst>
                <a:ext uri="{FF2B5EF4-FFF2-40B4-BE49-F238E27FC236}">
                  <a16:creationId xmlns:a16="http://schemas.microsoft.com/office/drawing/2014/main" id="{0DBA6563-C18D-3E72-894C-8B2E57E77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487713"/>
          </a:xfrm>
          <a:prstGeom prst="rect">
            <a:avLst/>
          </a:prstGeom>
        </p:spPr>
        <p:txBody>
          <a:bodyPr lIns="36000" tIns="72000" rIns="36000" bIns="36000" rtlCol="0" anchor="t" anchorCtr="0">
            <a:noAutofit/>
          </a:bodyPr>
          <a:lstStyle>
            <a:lvl1pPr>
              <a:defRPr lang="ja-JP" sz="28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0EA4F067-346A-F278-6948-068875EA22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5" y="789046"/>
            <a:ext cx="10972800" cy="79451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>
            <a:noAutofit/>
          </a:bodyPr>
          <a:lstStyle>
            <a:lvl1pPr indent="-180000">
              <a:defRPr sz="1800"/>
            </a:lvl1pPr>
            <a:lvl2pPr indent="-180000">
              <a:defRPr sz="1800"/>
            </a:lvl2pPr>
            <a:lvl3pPr indent="-180000">
              <a:defRPr sz="1800"/>
            </a:lvl3pPr>
            <a:lvl4pPr indent="-180000">
              <a:defRPr sz="1800"/>
            </a:lvl4pPr>
            <a:lvl5pPr indent="-180000">
              <a:defRPr sz="18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93F8D4B-2F40-90BC-FCEE-27D3E6084A4A}"/>
              </a:ext>
            </a:extLst>
          </p:cNvPr>
          <p:cNvSpPr/>
          <p:nvPr userDrawn="1"/>
        </p:nvSpPr>
        <p:spPr>
          <a:xfrm>
            <a:off x="263050" y="202399"/>
            <a:ext cx="276046" cy="487713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888CFBBE-D5EC-CA0A-85FF-23B6F58E6E7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3725" y="1682497"/>
            <a:ext cx="10972800" cy="4554791"/>
          </a:xfrm>
          <a:solidFill>
            <a:schemeClr val="tx1"/>
          </a:solidFill>
        </p:spPr>
        <p:txBody>
          <a:bodyPr>
            <a:normAutofit/>
          </a:bodyPr>
          <a:lstStyle>
            <a:lvl1pPr indent="-180000">
              <a:defRPr sz="1400"/>
            </a:lvl1pPr>
            <a:lvl2pPr indent="-180000">
              <a:defRPr sz="1400"/>
            </a:lvl2pPr>
            <a:lvl3pPr indent="-180000">
              <a:defRPr sz="1400"/>
            </a:lvl3pPr>
            <a:lvl4pPr indent="-180000">
              <a:defRPr sz="1400"/>
            </a:lvl4pPr>
            <a:lvl5pPr indent="-180000">
              <a:defRPr sz="14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議題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オートシェイプ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8" name="フリーフォーム(F)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9" name="フリーフォーム(F)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タイトル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3"/>
            <a:ext cx="11035389" cy="452120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0" rtlCol="0" anchor="ctr" anchorCtr="0">
            <a:noAutofit/>
          </a:bodyPr>
          <a:lstStyle>
            <a:lvl1pPr>
              <a:defRPr lang="ja-JP" sz="1800" b="1" i="0" spc="50" baseline="0">
                <a:latin typeface="+mj-lt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1724072"/>
            <a:ext cx="11035389" cy="4266363"/>
          </a:xfrm>
          <a:solidFill>
            <a:schemeClr val="tx1"/>
          </a:solidFill>
        </p:spPr>
        <p:txBody>
          <a:bodyPr lIns="0" tIns="90000" rIns="0" bIns="0" rtlCol="0">
            <a:normAutofit/>
          </a:bodyPr>
          <a:lstStyle>
            <a:lvl1pPr marL="283464" indent="-283464">
              <a:lnSpc>
                <a:spcPct val="9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ja-JP" sz="1400" b="1" i="0" kern="1200" dirty="0">
                <a:solidFill>
                  <a:schemeClr val="tx2">
                    <a:lumMod val="75000"/>
                  </a:schemeClr>
                </a:solidFill>
                <a:latin typeface="+mj-lt"/>
                <a:ea typeface="Meiryo UI" panose="020B0604030504040204" pitchFamily="50" charset="-128"/>
                <a:cs typeface="+mn-cs"/>
              </a:defRPr>
            </a:lvl1pPr>
            <a:lvl2pPr indent="-283464">
              <a:lnSpc>
                <a:spcPct val="90000"/>
              </a:lnSpc>
              <a:spcBef>
                <a:spcPts val="600"/>
              </a:spcBef>
              <a:defRPr lang="ja-JP" sz="1400">
                <a:latin typeface="+mj-lt"/>
                <a:ea typeface="Meiryo UI" panose="020B0604030504040204" pitchFamily="50" charset="-128"/>
              </a:defRPr>
            </a:lvl2pPr>
            <a:lvl3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3pPr>
            <a:lvl4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4pPr>
            <a:lvl5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3" name="スライド番号プレースホルダー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+mj-lt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42" name="日付プレースホルダー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+mj-lt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4" name="コンテンツ プレースホルダー 5">
            <a:extLst>
              <a:ext uri="{FF2B5EF4-FFF2-40B4-BE49-F238E27FC236}">
                <a16:creationId xmlns:a16="http://schemas.microsoft.com/office/drawing/2014/main" id="{B5E02277-7713-2FC2-8F0F-E3BC4442F0D8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94359" y="733137"/>
            <a:ext cx="11035389" cy="900575"/>
          </a:xfrm>
          <a:solidFill>
            <a:schemeClr val="tx1"/>
          </a:solidFill>
        </p:spPr>
        <p:txBody>
          <a:bodyPr lIns="0" tIns="36000" rIns="0" bIns="0" rtlCol="0">
            <a:normAutofit/>
          </a:bodyPr>
          <a:lstStyle>
            <a:lvl1pPr marL="283464" indent="-283464">
              <a:lnSpc>
                <a:spcPct val="9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ja-JP" sz="1400" b="1" i="0" kern="1200" dirty="0">
                <a:solidFill>
                  <a:schemeClr val="tx2">
                    <a:lumMod val="75000"/>
                  </a:schemeClr>
                </a:solidFill>
                <a:latin typeface="+mj-lt"/>
                <a:ea typeface="Meiryo UI" panose="020B0604030504040204" pitchFamily="50" charset="-128"/>
                <a:cs typeface="+mn-cs"/>
              </a:defRPr>
            </a:lvl1pPr>
            <a:lvl2pPr indent="-283464">
              <a:lnSpc>
                <a:spcPct val="90000"/>
              </a:lnSpc>
              <a:spcBef>
                <a:spcPts val="600"/>
              </a:spcBef>
              <a:defRPr lang="ja-JP" sz="1400">
                <a:latin typeface="+mj-lt"/>
                <a:ea typeface="Meiryo UI" panose="020B0604030504040204" pitchFamily="50" charset="-128"/>
              </a:defRPr>
            </a:lvl2pPr>
            <a:lvl3pPr marL="1143000" indent="-282575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3pPr>
            <a:lvl4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4pPr>
            <a:lvl5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のタイトル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ja-JP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/>
              <a:t>アイコンをクリックして画像を追加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6000" b="1" i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/>
              <a:t>クリックしてタイトルを追加 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要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グループ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フリーフォーム(F)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" name="タイトル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​​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2 段組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フリーフォーム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943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486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オートシェイプ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フリーフォーム(F)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フリーフォーム(F)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spcBef>
                <a:spcPts val="1800"/>
              </a:spcBef>
              <a:buFont typeface="+mj-lt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ja-JP" sz="2000"/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endParaRPr lang="ja-JP" altLang="en-US" noProof="0" dirty="0"/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486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257300"/>
            <a:ext cx="10382250" cy="4919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</a:lstStyle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2" name="タイトル プレースホルダー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57573"/>
            <a:ext cx="10401300" cy="646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ja-JP"/>
            </a:defPPr>
          </a:lstStyle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0" name="日付プレースホルダー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ja-JP" sz="1100" b="0" i="0">
                <a:solidFill>
                  <a:schemeClr val="bg1"/>
                </a:solidFill>
                <a:latin typeface="+mj-lt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2" name="スライド番号プレースホルダー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ja-JP" sz="1100" b="1" i="0">
                <a:solidFill>
                  <a:schemeClr val="bg1"/>
                </a:solidFill>
                <a:latin typeface="+mj-lt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04" r:id="rId2"/>
    <p:sldLayoutId id="2147483698" r:id="rId3"/>
    <p:sldLayoutId id="2147483710" r:id="rId4"/>
    <p:sldLayoutId id="2147483700" r:id="rId5"/>
    <p:sldLayoutId id="2147483701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3" r:id="rId13"/>
    <p:sldLayoutId id="2147483712" r:id="rId14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1" lang="ja-JP" sz="2800" b="1" i="0" kern="1200" spc="100" baseline="0">
          <a:solidFill>
            <a:schemeClr val="bg1"/>
          </a:solidFill>
          <a:latin typeface="+mj-lt"/>
          <a:ea typeface="Meiryo UI" panose="020B0604030504040204" pitchFamily="50" charset="-128"/>
          <a:cs typeface="+mj-cs"/>
        </a:defRPr>
      </a:lvl1pPr>
      <a:lvl2pPr eaLnBrk="1" hangingPunct="1">
        <a:defRPr kumimoji="1" lang="ja-JP">
          <a:solidFill>
            <a:schemeClr val="tx2"/>
          </a:solidFill>
        </a:defRPr>
      </a:lvl2pPr>
      <a:lvl3pPr eaLnBrk="1" hangingPunct="1">
        <a:defRPr kumimoji="1" lang="ja-JP">
          <a:solidFill>
            <a:schemeClr val="tx2"/>
          </a:solidFill>
        </a:defRPr>
      </a:lvl3pPr>
      <a:lvl4pPr eaLnBrk="1" hangingPunct="1">
        <a:defRPr kumimoji="1" lang="ja-JP">
          <a:solidFill>
            <a:schemeClr val="tx2"/>
          </a:solidFill>
        </a:defRPr>
      </a:lvl4pPr>
      <a:lvl5pPr eaLnBrk="1" hangingPunct="1">
        <a:defRPr kumimoji="1" lang="ja-JP">
          <a:solidFill>
            <a:schemeClr val="tx2"/>
          </a:solidFill>
        </a:defRPr>
      </a:lvl5pPr>
      <a:lvl6pPr eaLnBrk="1" hangingPunct="1">
        <a:defRPr kumimoji="1" lang="ja-JP">
          <a:solidFill>
            <a:schemeClr val="tx2"/>
          </a:solidFill>
        </a:defRPr>
      </a:lvl6pPr>
      <a:lvl7pPr eaLnBrk="1" hangingPunct="1">
        <a:defRPr kumimoji="1" lang="ja-JP">
          <a:solidFill>
            <a:schemeClr val="tx2"/>
          </a:solidFill>
        </a:defRPr>
      </a:lvl7pPr>
      <a:lvl8pPr eaLnBrk="1" hangingPunct="1">
        <a:defRPr kumimoji="1" lang="ja-JP">
          <a:solidFill>
            <a:schemeClr val="tx2"/>
          </a:solidFill>
        </a:defRPr>
      </a:lvl8pPr>
      <a:lvl9pPr eaLnBrk="1" hangingPunct="1">
        <a:defRPr kumimoji="1" lang="ja-JP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18">
            <a:extLst>
              <a:ext uri="{FF2B5EF4-FFF2-40B4-BE49-F238E27FC236}">
                <a16:creationId xmlns:a16="http://schemas.microsoft.com/office/drawing/2014/main" id="{96214BD4-0C0D-AED9-8077-09A8D4D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画像 4">
            <a:extLst>
              <a:ext uri="{FF2B5EF4-FFF2-40B4-BE49-F238E27FC236}">
                <a16:creationId xmlns:a16="http://schemas.microsoft.com/office/drawing/2014/main" id="{3F74730F-4035-3398-0E73-A5C975355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11" name="長方形 20">
            <a:extLst>
              <a:ext uri="{FF2B5EF4-FFF2-40B4-BE49-F238E27FC236}">
                <a16:creationId xmlns:a16="http://schemas.microsoft.com/office/drawing/2014/main" id="{643302DE-DF30-999F-BE26-DA34D1B67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2F4FCCA6-820C-442C-8D6A-444C5E2F6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/>
          </a:bodyPr>
          <a:lstStyle/>
          <a:p>
            <a:pPr algn="l"/>
            <a:r>
              <a:rPr lang="ja-JP" altLang="en-US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内部結合テスト計画書</a:t>
            </a:r>
            <a:endParaRPr lang="en-US" altLang="ja-JP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3C95CDDC-1094-C717-D8B9-278041A06EA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309349" y="4779313"/>
            <a:ext cx="7501650" cy="514816"/>
          </a:xfrm>
        </p:spPr>
        <p:txBody>
          <a:bodyPr rtlCol="0" anchor="t">
            <a:normAutofit/>
          </a:bodyPr>
          <a:lstStyle/>
          <a:p>
            <a:pPr rtl="0"/>
            <a:endParaRPr lang="ja-JP" altLang="en-US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​​コネクタ(S) 22">
            <a:extLst>
              <a:ext uri="{FF2B5EF4-FFF2-40B4-BE49-F238E27FC236}">
                <a16:creationId xmlns:a16="http://schemas.microsoft.com/office/drawing/2014/main" id="{88930BD0-1FF0-38AC-A519-35CFFFA25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25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D41986-85E3-C9A0-4B03-E1605C8F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目次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F60126-0501-AF98-D3C6-049076F5BC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254BE4-DD65-FEAC-6357-AA9A98E93B9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3725" y="1682497"/>
            <a:ext cx="5358188" cy="4554791"/>
          </a:xfrm>
        </p:spPr>
        <p:txBody>
          <a:bodyPr>
            <a:normAutofit/>
          </a:bodyPr>
          <a:lstStyle/>
          <a:p>
            <a:pPr marL="391500" indent="-342900">
              <a:buFont typeface="+mj-lt"/>
              <a:buAutoNum type="arabicPeriod"/>
            </a:pPr>
            <a:r>
              <a:rPr kumimoji="1" lang="ja-JP" altLang="en-US" dirty="0"/>
              <a:t>本書の概要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kumimoji="1" lang="ja-JP" altLang="en-US" dirty="0"/>
              <a:t>テストスコープ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en-US" altLang="ja-JP" dirty="0" err="1"/>
              <a:t>IT</a:t>
            </a:r>
            <a:r>
              <a:rPr lang="en-US" altLang="ja-JP" dirty="0" err="1"/>
              <a:t>a</a:t>
            </a:r>
            <a:r>
              <a:rPr lang="ja-JP" altLang="en-US" dirty="0"/>
              <a:t>テスト範囲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ja-JP" altLang="en-US" dirty="0"/>
              <a:t>開発成果物とテストスコープ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lang="en-US" altLang="ja-JP" dirty="0" err="1"/>
              <a:t>ITa</a:t>
            </a:r>
            <a:r>
              <a:rPr lang="ja-JP" altLang="en-US" dirty="0"/>
              <a:t>実施方針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en-US" altLang="ja-JP" dirty="0"/>
              <a:t>Ita</a:t>
            </a:r>
            <a:r>
              <a:rPr kumimoji="1" lang="ja-JP" altLang="en-US" dirty="0"/>
              <a:t>検証方針・観点</a:t>
            </a:r>
            <a:endParaRPr kumimoji="1"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lang="en-US" altLang="ja-JP" dirty="0"/>
              <a:t>E2E</a:t>
            </a:r>
            <a:r>
              <a:rPr lang="ja-JP" altLang="en-US" dirty="0"/>
              <a:t>シナリオ特定方法</a:t>
            </a:r>
            <a:endParaRPr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kumimoji="1" lang="ja-JP" altLang="en-US" dirty="0"/>
              <a:t>現新比較実施方式</a:t>
            </a:r>
            <a:endParaRPr kumimoji="1"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lang="en-US" altLang="ja-JP" dirty="0"/>
              <a:t>PT</a:t>
            </a:r>
            <a:r>
              <a:rPr lang="ja-JP" altLang="en-US" dirty="0"/>
              <a:t>基礎検証実行条件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en-US" altLang="ja-JP" dirty="0" err="1"/>
              <a:t>ITa</a:t>
            </a:r>
            <a:r>
              <a:rPr lang="ja-JP" altLang="en-US" dirty="0"/>
              <a:t>エビデンスの取得内容</a:t>
            </a:r>
            <a:endParaRPr lang="en-US" altLang="ja-JP" dirty="0"/>
          </a:p>
          <a:p>
            <a:pPr marL="391500" indent="-342900">
              <a:buFont typeface="+mj-lt"/>
              <a:buAutoNum type="arabicPeriod"/>
            </a:pPr>
            <a:r>
              <a:rPr kumimoji="1" lang="en-US" altLang="ja-JP" dirty="0" err="1"/>
              <a:t>ITa</a:t>
            </a:r>
            <a:r>
              <a:rPr kumimoji="1" lang="ja-JP" altLang="en-US" dirty="0"/>
              <a:t>データ準備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lang="ja-JP" altLang="en-US" dirty="0"/>
              <a:t>テスト管理プロセス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ja-JP" altLang="en-US" dirty="0"/>
              <a:t>テスト準備プロセス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テスト実行プロセス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ja-JP" altLang="en-US" dirty="0"/>
              <a:t>障害管理プロセス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テストメトリクス</a:t>
            </a:r>
            <a:endParaRPr lang="en-US" altLang="ja-JP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0BE3D1A6-C0C0-4B36-6849-04D8BE619AC4}"/>
              </a:ext>
            </a:extLst>
          </p:cNvPr>
          <p:cNvSpPr txBox="1">
            <a:spLocks/>
          </p:cNvSpPr>
          <p:nvPr/>
        </p:nvSpPr>
        <p:spPr>
          <a:xfrm>
            <a:off x="6208337" y="1682497"/>
            <a:ext cx="5358188" cy="4554791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  <a:lvl1pPr marL="22860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lang="ja-JP" sz="1400" b="0" i="0" kern="1200">
                <a:solidFill>
                  <a:schemeClr val="bg1"/>
                </a:solidFill>
                <a:latin typeface="+mj-lt"/>
                <a:ea typeface="Meiryo UI" panose="020B0604030504040204" pitchFamily="50" charset="-128"/>
                <a:cs typeface="+mn-cs"/>
              </a:defRPr>
            </a:lvl1pPr>
            <a:lvl2pPr marL="6858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400" b="0" i="0" kern="1200">
                <a:solidFill>
                  <a:schemeClr val="bg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1143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400" b="0" i="0" kern="1200">
                <a:solidFill>
                  <a:schemeClr val="bg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6002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400" b="0" i="0" kern="1200">
                <a:solidFill>
                  <a:schemeClr val="bg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20574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400" b="0" i="0" kern="1200">
                <a:solidFill>
                  <a:schemeClr val="bg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 marL="391500" indent="-342900">
              <a:buFont typeface="+mj-lt"/>
              <a:buAutoNum type="arabicPeriod" startAt="6"/>
            </a:pPr>
            <a:r>
              <a:rPr lang="ja-JP" altLang="en-US" dirty="0"/>
              <a:t>テスト環境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テスト環境構成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環境前提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接続先整理</a:t>
            </a:r>
            <a:endParaRPr lang="en-US" altLang="ja-JP" dirty="0"/>
          </a:p>
          <a:p>
            <a:pPr marL="391500" indent="-342900">
              <a:buFont typeface="+mj-lt"/>
              <a:buAutoNum type="arabicPeriod" startAt="6"/>
            </a:pPr>
            <a:r>
              <a:rPr lang="ja-JP" altLang="en-US" dirty="0"/>
              <a:t>テストスケジュール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en-US" altLang="ja-JP" dirty="0"/>
              <a:t>E2E</a:t>
            </a:r>
            <a:r>
              <a:rPr lang="ja-JP" altLang="en-US" dirty="0"/>
              <a:t>サイクル定義</a:t>
            </a:r>
            <a:endParaRPr lang="en-US" altLang="ja-JP" dirty="0"/>
          </a:p>
          <a:p>
            <a:pPr marL="391500" indent="-342900">
              <a:buFont typeface="+mj-lt"/>
              <a:buAutoNum type="arabicPeriod" startAt="6"/>
            </a:pPr>
            <a:r>
              <a:rPr lang="ja-JP" altLang="en-US" dirty="0"/>
              <a:t>テスト体制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テスト準備・実施体制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役割と責任</a:t>
            </a:r>
            <a:endParaRPr lang="en-US" altLang="ja-JP" dirty="0"/>
          </a:p>
          <a:p>
            <a:pPr marL="391500" indent="-342900">
              <a:buFont typeface="+mj-lt"/>
              <a:buAutoNum type="arabicPeriod" startAt="6"/>
            </a:pPr>
            <a:endParaRPr lang="en-US" altLang="ja-JP" dirty="0"/>
          </a:p>
          <a:p>
            <a:pPr marL="391500" indent="-342900">
              <a:buFont typeface="+mj-lt"/>
              <a:buAutoNum type="arabicPeriod" startAt="6"/>
            </a:pPr>
            <a:r>
              <a:rPr lang="ja-JP" altLang="en-US" dirty="0"/>
              <a:t>別紙：</a:t>
            </a:r>
            <a:r>
              <a:rPr lang="en-US" altLang="ja-JP" dirty="0"/>
              <a:t>Ita</a:t>
            </a:r>
            <a:r>
              <a:rPr lang="ja-JP" altLang="en-US" dirty="0"/>
              <a:t>テスト実行計画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主な記載内容</a:t>
            </a:r>
            <a:endParaRPr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lang="ja-JP" altLang="en-US" dirty="0"/>
              <a:t>テスト実施スケジュール</a:t>
            </a:r>
            <a:endParaRPr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lang="ja-JP" altLang="en-US" dirty="0"/>
              <a:t>体制図</a:t>
            </a:r>
            <a:r>
              <a:rPr lang="en-US" altLang="ja-JP" dirty="0"/>
              <a:t>(</a:t>
            </a:r>
            <a:r>
              <a:rPr lang="ja-JP" altLang="en-US" dirty="0"/>
              <a:t>詳細版</a:t>
            </a:r>
            <a:r>
              <a:rPr lang="en-US" altLang="ja-JP" dirty="0"/>
              <a:t>)</a:t>
            </a:r>
          </a:p>
          <a:p>
            <a:pPr marL="1305900" lvl="2" indent="-342900">
              <a:buFont typeface="+mj-lt"/>
              <a:buAutoNum type="arabicPeriod"/>
            </a:pPr>
            <a:r>
              <a:rPr lang="ja-JP" altLang="en-US" dirty="0"/>
              <a:t>会議体</a:t>
            </a:r>
            <a:endParaRPr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lang="ja-JP" altLang="en-US" dirty="0"/>
              <a:t>実施ガイド</a:t>
            </a:r>
          </a:p>
        </p:txBody>
      </p:sp>
    </p:spTree>
    <p:extLst>
      <p:ext uri="{BB962C8B-B14F-4D97-AF65-F5344CB8AC3E}">
        <p14:creationId xmlns:p14="http://schemas.microsoft.com/office/powerpoint/2010/main" val="157325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E4F4CA-842D-AC2E-8A63-1C6BF6E7D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1. </a:t>
            </a:r>
            <a:r>
              <a:rPr kumimoji="1" lang="ja-JP" altLang="en-US" dirty="0"/>
              <a:t>本書の概要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AAE0A785-A816-C0A5-8C04-E438D25C1D3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20775479"/>
              </p:ext>
            </p:extLst>
          </p:nvPr>
        </p:nvGraphicFramePr>
        <p:xfrm>
          <a:off x="593725" y="972589"/>
          <a:ext cx="10972800" cy="529016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49722">
                  <a:extLst>
                    <a:ext uri="{9D8B030D-6E8A-4147-A177-3AD203B41FA5}">
                      <a16:colId xmlns:a16="http://schemas.microsoft.com/office/drawing/2014/main" val="228660389"/>
                    </a:ext>
                  </a:extLst>
                </a:gridCol>
                <a:gridCol w="8923078">
                  <a:extLst>
                    <a:ext uri="{9D8B030D-6E8A-4147-A177-3AD203B41FA5}">
                      <a16:colId xmlns:a16="http://schemas.microsoft.com/office/drawing/2014/main" val="2862420926"/>
                    </a:ext>
                  </a:extLst>
                </a:gridCol>
              </a:tblGrid>
              <a:tr h="1546167">
                <a:tc>
                  <a:txBody>
                    <a:bodyPr/>
                    <a:lstStyle/>
                    <a:p>
                      <a:r>
                        <a:rPr kumimoji="1" lang="en-US" altLang="ja-JP" b="0" dirty="0"/>
                        <a:t>1.1 </a:t>
                      </a:r>
                      <a:r>
                        <a:rPr kumimoji="1" lang="ja-JP" altLang="en-US" b="0" dirty="0"/>
                        <a:t>目的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本書は関連文書に示す各管理計画書に基づき、顧客向け</a:t>
                      </a:r>
                      <a:r>
                        <a:rPr kumimoji="1" lang="en-US" altLang="ja-JP" b="0" dirty="0"/>
                        <a:t>Web</a:t>
                      </a:r>
                      <a:r>
                        <a:rPr kumimoji="1" lang="ja-JP" altLang="en-US" b="0" dirty="0"/>
                        <a:t>システム刷新</a:t>
                      </a:r>
                      <a:r>
                        <a:rPr kumimoji="1" lang="en-US" altLang="ja-JP" b="0" dirty="0"/>
                        <a:t>(</a:t>
                      </a:r>
                      <a:r>
                        <a:rPr kumimoji="1" lang="ja-JP" altLang="en-US" b="0" dirty="0"/>
                        <a:t>以降、本プロジェクトと記載</a:t>
                      </a:r>
                      <a:r>
                        <a:rPr kumimoji="1" lang="en-US" altLang="ja-JP" b="0" dirty="0"/>
                        <a:t>)</a:t>
                      </a:r>
                      <a:r>
                        <a:rPr kumimoji="1" lang="ja-JP" altLang="en-US" b="0" dirty="0"/>
                        <a:t>における</a:t>
                      </a:r>
                      <a:r>
                        <a:rPr kumimoji="1" lang="en-US" altLang="ja-JP" b="0" dirty="0"/>
                        <a:t>ITa-2</a:t>
                      </a:r>
                      <a:r>
                        <a:rPr kumimoji="1" lang="ja-JP" altLang="en-US" b="0" dirty="0"/>
                        <a:t>工程に関する方針を定義する。</a:t>
                      </a:r>
                      <a:endParaRPr kumimoji="1" lang="en-US" altLang="ja-JP" b="0" dirty="0"/>
                    </a:p>
                    <a:p>
                      <a:r>
                        <a:rPr kumimoji="1" lang="ja-JP" altLang="en-US" b="0" dirty="0"/>
                        <a:t>テスト全体の工程定義および検証内容に関する方針は、上位文書である全体テスト計画書で定義する。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0875"/>
                  </a:ext>
                </a:extLst>
              </a:tr>
              <a:tr h="374400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</a:t>
                      </a:r>
                      <a:r>
                        <a:rPr kumimoji="1" lang="ja-JP" altLang="en-US" dirty="0"/>
                        <a:t> 関連文書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本書の位置付け及び怪文書、文書体系を以下に示す。各文書は役割分担に従って各担当によって作成される。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226031"/>
                  </a:ext>
                </a:extLst>
              </a:tr>
            </a:tbl>
          </a:graphicData>
        </a:graphic>
      </p:graphicFrame>
      <p:sp>
        <p:nvSpPr>
          <p:cNvPr id="6" name="四角形: メモ 5">
            <a:extLst>
              <a:ext uri="{FF2B5EF4-FFF2-40B4-BE49-F238E27FC236}">
                <a16:creationId xmlns:a16="http://schemas.microsoft.com/office/drawing/2014/main" id="{B1AF8F17-67D8-1CCE-33AB-86B130053FF1}"/>
              </a:ext>
            </a:extLst>
          </p:cNvPr>
          <p:cNvSpPr/>
          <p:nvPr/>
        </p:nvSpPr>
        <p:spPr>
          <a:xfrm>
            <a:off x="5544173" y="3158290"/>
            <a:ext cx="1106424" cy="624548"/>
          </a:xfrm>
          <a:prstGeom prst="foldedCorner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PJT</a:t>
            </a:r>
            <a:r>
              <a:rPr kumimoji="1" lang="ja-JP" altLang="en-US" sz="1400" dirty="0">
                <a:solidFill>
                  <a:schemeClr val="bg1"/>
                </a:solidFill>
              </a:rPr>
              <a:t>管理方針書</a:t>
            </a:r>
          </a:p>
        </p:txBody>
      </p:sp>
      <p:cxnSp>
        <p:nvCxnSpPr>
          <p:cNvPr id="7" name="コネクタ: カギ線 6">
            <a:extLst>
              <a:ext uri="{FF2B5EF4-FFF2-40B4-BE49-F238E27FC236}">
                <a16:creationId xmlns:a16="http://schemas.microsoft.com/office/drawing/2014/main" id="{F45EFED0-D11A-7E8E-7289-D349B3A76F09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 rot="5400000">
            <a:off x="4636563" y="2625152"/>
            <a:ext cx="303137" cy="2618509"/>
          </a:xfrm>
          <a:prstGeom prst="bentConnector3">
            <a:avLst>
              <a:gd name="adj1" fmla="val 50000"/>
            </a:avLst>
          </a:prstGeom>
          <a:solidFill>
            <a:schemeClr val="tx1">
              <a:lumMod val="95000"/>
            </a:schemeClr>
          </a:solidFill>
          <a:ln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四角形: メモ 7">
            <a:extLst>
              <a:ext uri="{FF2B5EF4-FFF2-40B4-BE49-F238E27FC236}">
                <a16:creationId xmlns:a16="http://schemas.microsoft.com/office/drawing/2014/main" id="{129D51C8-1452-B5CE-30FB-E6066B0052B2}"/>
              </a:ext>
            </a:extLst>
          </p:cNvPr>
          <p:cNvSpPr/>
          <p:nvPr/>
        </p:nvSpPr>
        <p:spPr>
          <a:xfrm>
            <a:off x="5544173" y="4085975"/>
            <a:ext cx="1106424" cy="624548"/>
          </a:xfrm>
          <a:prstGeom prst="foldedCorner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全体テスト計画書</a:t>
            </a:r>
          </a:p>
        </p:txBody>
      </p:sp>
      <p:sp>
        <p:nvSpPr>
          <p:cNvPr id="9" name="四角形: メモ 8">
            <a:extLst>
              <a:ext uri="{FF2B5EF4-FFF2-40B4-BE49-F238E27FC236}">
                <a16:creationId xmlns:a16="http://schemas.microsoft.com/office/drawing/2014/main" id="{3D682BFC-4B6A-0F42-A90F-1B48324FA8D8}"/>
              </a:ext>
            </a:extLst>
          </p:cNvPr>
          <p:cNvSpPr/>
          <p:nvPr/>
        </p:nvSpPr>
        <p:spPr>
          <a:xfrm>
            <a:off x="2925664" y="4085975"/>
            <a:ext cx="1106424" cy="624548"/>
          </a:xfrm>
          <a:prstGeom prst="foldedCorner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Sprint</a:t>
            </a: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計画書</a:t>
            </a: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62B4ACF0-34AE-18F3-A20E-EEB44B4481ED}"/>
              </a:ext>
            </a:extLst>
          </p:cNvPr>
          <p:cNvSpPr/>
          <p:nvPr/>
        </p:nvSpPr>
        <p:spPr>
          <a:xfrm>
            <a:off x="8555349" y="4085975"/>
            <a:ext cx="1106424" cy="624548"/>
          </a:xfrm>
          <a:prstGeom prst="foldedCorner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移行方針書</a:t>
            </a:r>
          </a:p>
        </p:txBody>
      </p:sp>
    </p:spTree>
    <p:extLst>
      <p:ext uri="{BB962C8B-B14F-4D97-AF65-F5344CB8AC3E}">
        <p14:creationId xmlns:p14="http://schemas.microsoft.com/office/powerpoint/2010/main" val="224211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C803ED-29B1-50CB-A1DC-F10189C3E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2.1.1. Ita-2</a:t>
            </a:r>
            <a:r>
              <a:rPr kumimoji="1" lang="ja-JP" altLang="en-US" dirty="0"/>
              <a:t>テスト範囲 </a:t>
            </a:r>
            <a:r>
              <a:rPr kumimoji="1" lang="en-US" altLang="ja-JP" dirty="0"/>
              <a:t>– IT</a:t>
            </a:r>
            <a:r>
              <a:rPr lang="en-US" altLang="ja-JP" dirty="0"/>
              <a:t>a-2</a:t>
            </a:r>
            <a:r>
              <a:rPr lang="ja-JP" altLang="en-US" dirty="0"/>
              <a:t>工程の概要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1947E7-B8AE-4DB1-9857-A1F6E160B2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ITa-2</a:t>
            </a:r>
            <a:r>
              <a:rPr kumimoji="1" lang="ja-JP" altLang="en-US" dirty="0"/>
              <a:t>工程では、シナリオを通して新システム内の</a:t>
            </a:r>
            <a:r>
              <a:rPr kumimoji="1" lang="en-US" altLang="ja-JP" dirty="0"/>
              <a:t>End-to-End</a:t>
            </a:r>
            <a:r>
              <a:rPr kumimoji="1" lang="ja-JP" altLang="en-US" dirty="0"/>
              <a:t>での結合を確認する。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C01A9DA7-A92B-7FE0-269A-39C3DA69085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98929667"/>
              </p:ext>
            </p:extLst>
          </p:nvPr>
        </p:nvGraphicFramePr>
        <p:xfrm>
          <a:off x="593725" y="1682750"/>
          <a:ext cx="10972800" cy="40741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70304">
                  <a:extLst>
                    <a:ext uri="{9D8B030D-6E8A-4147-A177-3AD203B41FA5}">
                      <a16:colId xmlns:a16="http://schemas.microsoft.com/office/drawing/2014/main" val="1233601516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943925745"/>
                    </a:ext>
                  </a:extLst>
                </a:gridCol>
                <a:gridCol w="8279477">
                  <a:extLst>
                    <a:ext uri="{9D8B030D-6E8A-4147-A177-3AD203B41FA5}">
                      <a16:colId xmlns:a16="http://schemas.microsoft.com/office/drawing/2014/main" val="2901245166"/>
                    </a:ext>
                  </a:extLst>
                </a:gridCol>
                <a:gridCol w="1225492">
                  <a:extLst>
                    <a:ext uri="{9D8B030D-6E8A-4147-A177-3AD203B41FA5}">
                      <a16:colId xmlns:a16="http://schemas.microsoft.com/office/drawing/2014/main" val="63595413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テスト工程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テスト目的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Agile/Waterfall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6454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Sprint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単体テスト</a:t>
                      </a:r>
                      <a:r>
                        <a:rPr kumimoji="1" lang="en-US" altLang="ja-JP" sz="1400" dirty="0">
                          <a:latin typeface="+mj-lt"/>
                        </a:rPr>
                        <a:t>UT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単一モジュールが、機能仕様や画面のレイアウト等要件を満たしていることを検証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Agile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9128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結合テスト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ITa-1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モジュール間の連携が、機能仕様やインターフェース定義を満たしていることを検証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2389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結合テスト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ITa-2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単一システム内の</a:t>
                      </a:r>
                      <a:r>
                        <a:rPr kumimoji="1" lang="en-US" altLang="ja-JP" sz="1400" dirty="0">
                          <a:latin typeface="+mj-lt"/>
                        </a:rPr>
                        <a:t>E2E</a:t>
                      </a:r>
                      <a:r>
                        <a:rPr kumimoji="1" lang="ja-JP" altLang="en-US" sz="1400" dirty="0">
                          <a:latin typeface="+mj-lt"/>
                        </a:rPr>
                        <a:t>検証を通じて同システムの機能が、業務フローの記載を満たしていることを検証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Waterfall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163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結合テスト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algn="ctr"/>
                      <a:r>
                        <a:rPr kumimoji="1" lang="en-US" altLang="ja-JP" sz="1400" dirty="0" err="1">
                          <a:latin typeface="+mj-lt"/>
                        </a:rPr>
                        <a:t>ITb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社内システムとの接続検証を通じてシステム間の連携が、インターフェース定義を満たしていることを検証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6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553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085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43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957651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D1BCDB5-F57A-1C9E-ED17-D5C457E7A80A}"/>
              </a:ext>
            </a:extLst>
          </p:cNvPr>
          <p:cNvSpPr/>
          <p:nvPr/>
        </p:nvSpPr>
        <p:spPr>
          <a:xfrm>
            <a:off x="532015" y="3241964"/>
            <a:ext cx="11066260" cy="5237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37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4DFC7C-3533-0BDF-0E2B-668D05A9C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2.1.2. ITa-2</a:t>
            </a:r>
            <a:r>
              <a:rPr kumimoji="1" lang="ja-JP" altLang="en-US" dirty="0"/>
              <a:t>テスト範囲 </a:t>
            </a:r>
            <a:r>
              <a:rPr kumimoji="1" lang="en-US" altLang="ja-JP" dirty="0"/>
              <a:t>- </a:t>
            </a:r>
            <a:r>
              <a:rPr kumimoji="1" lang="ja-JP" altLang="en-US" dirty="0"/>
              <a:t>テスト工程の検証内容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B191BD-D088-53AD-3642-5BA900922D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ITa-</a:t>
            </a:r>
            <a:r>
              <a:rPr lang="en-US" altLang="ja-JP" dirty="0"/>
              <a:t>2</a:t>
            </a:r>
            <a:r>
              <a:rPr lang="ja-JP" altLang="en-US" dirty="0"/>
              <a:t>工程では、テスト概要に記載の</a:t>
            </a:r>
            <a:r>
              <a:rPr lang="en-US" altLang="ja-JP" dirty="0"/>
              <a:t>E2E</a:t>
            </a:r>
            <a:r>
              <a:rPr lang="ja-JP" altLang="en-US" dirty="0"/>
              <a:t>のほか、パフォーマンス基礎検証が主なテストイベントとなる。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39CCD031-B8B6-94E3-6CEC-92DD37F10B1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081392380"/>
              </p:ext>
            </p:extLst>
          </p:nvPr>
        </p:nvGraphicFramePr>
        <p:xfrm>
          <a:off x="593724" y="1682750"/>
          <a:ext cx="10972800" cy="2113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80">
                  <a:extLst>
                    <a:ext uri="{9D8B030D-6E8A-4147-A177-3AD203B41FA5}">
                      <a16:colId xmlns:a16="http://schemas.microsoft.com/office/drawing/2014/main" val="1233601516"/>
                    </a:ext>
                  </a:extLst>
                </a:gridCol>
                <a:gridCol w="3416531">
                  <a:extLst>
                    <a:ext uri="{9D8B030D-6E8A-4147-A177-3AD203B41FA5}">
                      <a16:colId xmlns:a16="http://schemas.microsoft.com/office/drawing/2014/main" val="2901245166"/>
                    </a:ext>
                  </a:extLst>
                </a:gridCol>
                <a:gridCol w="1596043">
                  <a:extLst>
                    <a:ext uri="{9D8B030D-6E8A-4147-A177-3AD203B41FA5}">
                      <a16:colId xmlns:a16="http://schemas.microsoft.com/office/drawing/2014/main" val="2241387001"/>
                    </a:ext>
                  </a:extLst>
                </a:gridCol>
                <a:gridCol w="798022">
                  <a:extLst>
                    <a:ext uri="{9D8B030D-6E8A-4147-A177-3AD203B41FA5}">
                      <a16:colId xmlns:a16="http://schemas.microsoft.com/office/drawing/2014/main" val="2997354944"/>
                    </a:ext>
                  </a:extLst>
                </a:gridCol>
                <a:gridCol w="573578">
                  <a:extLst>
                    <a:ext uri="{9D8B030D-6E8A-4147-A177-3AD203B41FA5}">
                      <a16:colId xmlns:a16="http://schemas.microsoft.com/office/drawing/2014/main" val="2479215056"/>
                    </a:ext>
                  </a:extLst>
                </a:gridCol>
                <a:gridCol w="573578">
                  <a:extLst>
                    <a:ext uri="{9D8B030D-6E8A-4147-A177-3AD203B41FA5}">
                      <a16:colId xmlns:a16="http://schemas.microsoft.com/office/drawing/2014/main" val="455805602"/>
                    </a:ext>
                  </a:extLst>
                </a:gridCol>
                <a:gridCol w="1720735">
                  <a:extLst>
                    <a:ext uri="{9D8B030D-6E8A-4147-A177-3AD203B41FA5}">
                      <a16:colId xmlns:a16="http://schemas.microsoft.com/office/drawing/2014/main" val="635954132"/>
                    </a:ext>
                  </a:extLst>
                </a:gridCol>
                <a:gridCol w="926233">
                  <a:extLst>
                    <a:ext uri="{9D8B030D-6E8A-4147-A177-3AD203B41FA5}">
                      <a16:colId xmlns:a16="http://schemas.microsoft.com/office/drawing/2014/main" val="156078507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テスト工程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検証内容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テスト実施単位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主幹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関係システム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Input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仕様書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対応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計画書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645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社内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社外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416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結合テスト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ITa-2</a:t>
                      </a:r>
                    </a:p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機能 非機能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業務フロー単体で、システム内に閉じた</a:t>
                      </a:r>
                      <a:r>
                        <a:rPr kumimoji="1" lang="en-US" altLang="ja-JP" sz="1400" dirty="0">
                          <a:latin typeface="+mj-lt"/>
                        </a:rPr>
                        <a:t>E2E</a:t>
                      </a:r>
                      <a:r>
                        <a:rPr kumimoji="1" lang="ja-JP" altLang="en-US" sz="1400" dirty="0">
                          <a:latin typeface="+mj-lt"/>
                        </a:rPr>
                        <a:t>を実施し、システムが要件を満たしているか検証する。</a:t>
                      </a:r>
                      <a:r>
                        <a:rPr kumimoji="1" lang="en-US" altLang="ja-JP" sz="1400" dirty="0">
                          <a:latin typeface="+mj-lt"/>
                        </a:rPr>
                        <a:t>ITa-2</a:t>
                      </a:r>
                      <a:r>
                        <a:rPr kumimoji="1" lang="ja-JP" altLang="en-US" sz="1400" dirty="0">
                          <a:latin typeface="+mj-lt"/>
                        </a:rPr>
                        <a:t>のテストデータはクライアントから</a:t>
                      </a:r>
                      <a:r>
                        <a:rPr kumimoji="1" lang="en-US" altLang="ja-JP" sz="1400" dirty="0">
                          <a:latin typeface="+mj-lt"/>
                        </a:rPr>
                        <a:t>20XX</a:t>
                      </a:r>
                      <a:r>
                        <a:rPr kumimoji="1" lang="ja-JP" altLang="en-US" sz="1400" dirty="0">
                          <a:latin typeface="+mj-lt"/>
                        </a:rPr>
                        <a:t>年</a:t>
                      </a:r>
                      <a:r>
                        <a:rPr kumimoji="1" lang="en-US" altLang="ja-JP" sz="1400" dirty="0">
                          <a:latin typeface="+mj-lt"/>
                        </a:rPr>
                        <a:t>XX</a:t>
                      </a:r>
                      <a:r>
                        <a:rPr kumimoji="1" lang="ja-JP" altLang="en-US" sz="1400" dirty="0">
                          <a:latin typeface="+mj-lt"/>
                        </a:rPr>
                        <a:t>月受領のデータを活用する。</a:t>
                      </a:r>
                      <a:r>
                        <a:rPr kumimoji="1" lang="en-US" altLang="ja-JP" sz="1400" dirty="0">
                          <a:latin typeface="+mj-lt"/>
                        </a:rPr>
                        <a:t>(</a:t>
                      </a:r>
                      <a:r>
                        <a:rPr kumimoji="1" lang="ja-JP" altLang="en-US" sz="1400" dirty="0">
                          <a:latin typeface="+mj-lt"/>
                        </a:rPr>
                        <a:t>詳細は４章参照</a:t>
                      </a:r>
                      <a:r>
                        <a:rPr kumimoji="1" lang="en-US" altLang="ja-JP" sz="1400" dirty="0">
                          <a:latin typeface="+mj-lt"/>
                        </a:rPr>
                        <a:t>)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パフォーマンスの基礎検証を実施する。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テストシナリオ</a:t>
                      </a:r>
                      <a:r>
                        <a:rPr kumimoji="1" lang="en-US" altLang="ja-JP" sz="1400" dirty="0">
                          <a:latin typeface="+mj-lt"/>
                        </a:rPr>
                        <a:t>(</a:t>
                      </a:r>
                      <a:r>
                        <a:rPr kumimoji="1" lang="ja-JP" altLang="en-US" sz="1400" dirty="0">
                          <a:latin typeface="+mj-lt"/>
                        </a:rPr>
                        <a:t>業務フロー）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marL="182563" indent="-182563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機能</a:t>
                      </a:r>
                      <a:r>
                        <a:rPr kumimoji="1" lang="en-US" altLang="ja-JP" sz="1400" dirty="0">
                          <a:latin typeface="+mj-lt"/>
                        </a:rPr>
                        <a:t>※(</a:t>
                      </a:r>
                      <a:r>
                        <a:rPr kumimoji="1" lang="ja-JP" altLang="en-US" sz="1400" dirty="0">
                          <a:latin typeface="+mj-lt"/>
                        </a:rPr>
                        <a:t>パフォーマンステスト</a:t>
                      </a:r>
                      <a:r>
                        <a:rPr kumimoji="1" lang="en-US" altLang="ja-JP" sz="1400" dirty="0">
                          <a:latin typeface="+mj-lt"/>
                        </a:rPr>
                        <a:t>)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400" dirty="0">
                          <a:latin typeface="+mj-lt"/>
                        </a:rPr>
                        <a:t>※</a:t>
                      </a:r>
                      <a:r>
                        <a:rPr kumimoji="1" lang="ja-JP" altLang="en-US" sz="1400" dirty="0">
                          <a:latin typeface="+mj-lt"/>
                        </a:rPr>
                        <a:t>代表的な機能のみ実施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400" dirty="0">
                          <a:latin typeface="+mj-lt"/>
                        </a:rPr>
                        <a:t>‐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400" dirty="0">
                          <a:latin typeface="+mj-lt"/>
                        </a:rPr>
                        <a:t>‐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+mj-lt"/>
                        </a:rPr>
                        <a:t>新業務フロー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marL="92075" indent="-92075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+mj-lt"/>
                        </a:rPr>
                        <a:t>新要件一覧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marL="92075" indent="-92075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+mj-lt"/>
                        </a:rPr>
                        <a:t>性能・拡張性要件定義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ITa-2</a:t>
                      </a:r>
                      <a:r>
                        <a:rPr kumimoji="1" lang="ja-JP" altLang="en-US" sz="1400" dirty="0">
                          <a:latin typeface="+mj-lt"/>
                        </a:rPr>
                        <a:t>テスト計画書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16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81670"/>
      </p:ext>
    </p:extLst>
  </p:cSld>
  <p:clrMapOvr>
    <a:masterClrMapping/>
  </p:clrMapOvr>
</p:sld>
</file>

<file path=ppt/theme/theme1.xml><?xml version="1.0" encoding="utf-8"?>
<a:theme xmlns:a="http://schemas.openxmlformats.org/drawingml/2006/main" name="ユーザー設定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vateSlideMasterTemplate2.potx" id="{0085DE83-A617-4FB3-91A2-8389EF5CD25B}" vid="{272F846D-F292-4BF5-A32D-B5ADCBEC243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PrivateSlideMasterTemplate2</Template>
  <TotalTime>121</TotalTime>
  <Words>468</Words>
  <Application>Microsoft Office PowerPoint</Application>
  <PresentationFormat>ワイド画面</PresentationFormat>
  <Paragraphs>91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Meiryo UI</vt:lpstr>
      <vt:lpstr>Arial</vt:lpstr>
      <vt:lpstr>Wingdings</vt:lpstr>
      <vt:lpstr>ユーザー設定</vt:lpstr>
      <vt:lpstr>内部結合テスト計画書</vt:lpstr>
      <vt:lpstr>目次</vt:lpstr>
      <vt:lpstr>1. 本書の概要</vt:lpstr>
      <vt:lpstr>2.1.1. Ita-2テスト範囲 – ITa-2工程の概要</vt:lpstr>
      <vt:lpstr>2.1.2. ITa-2テスト範囲 - テスト工程の検証内容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Kenta Kojima</dc:creator>
  <cp:lastModifiedBy>Kenta Kojima</cp:lastModifiedBy>
  <cp:revision>1</cp:revision>
  <dcterms:created xsi:type="dcterms:W3CDTF">2025-08-26T15:37:36Z</dcterms:created>
  <dcterms:modified xsi:type="dcterms:W3CDTF">2025-08-27T11:52:23Z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