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8"/>
  </p:notesMasterIdLst>
  <p:handoutMasterIdLst>
    <p:handoutMasterId r:id="rId39"/>
  </p:handoutMasterIdLst>
  <p:sldIdLst>
    <p:sldId id="258" r:id="rId5"/>
    <p:sldId id="259" r:id="rId6"/>
    <p:sldId id="260" r:id="rId7"/>
    <p:sldId id="282" r:id="rId8"/>
    <p:sldId id="283" r:id="rId9"/>
    <p:sldId id="281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79" r:id="rId30"/>
    <p:sldId id="284" r:id="rId31"/>
    <p:sldId id="287" r:id="rId32"/>
    <p:sldId id="286" r:id="rId33"/>
    <p:sldId id="285" r:id="rId34"/>
    <p:sldId id="288" r:id="rId35"/>
    <p:sldId id="289" r:id="rId36"/>
    <p:sldId id="290" r:id="rId37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1"/>
    <a:srgbClr val="BDD7EE"/>
    <a:srgbClr val="6699FF"/>
    <a:srgbClr val="000066"/>
    <a:srgbClr val="DEEBF7"/>
    <a:srgbClr val="CCECFF"/>
    <a:srgbClr val="99CCFF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4C782-33CE-444D-ADED-DE29CD8FB449}" v="21" dt="2025-08-17T16:32:49.356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73" autoAdjust="0"/>
  </p:normalViewPr>
  <p:slideViewPr>
    <p:cSldViewPr snapToGrid="0">
      <p:cViewPr varScale="1">
        <p:scale>
          <a:sx n="118" d="100"/>
          <a:sy n="118" d="100"/>
        </p:scale>
        <p:origin x="114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ta Kojima" userId="d6e458abbb8e538c" providerId="LiveId" clId="{2C74C782-33CE-444D-ADED-DE29CD8FB449}"/>
    <pc:docChg chg="undo custSel addSld modSld">
      <pc:chgData name="Kenta Kojima" userId="d6e458abbb8e538c" providerId="LiveId" clId="{2C74C782-33CE-444D-ADED-DE29CD8FB449}" dt="2025-08-17T16:32:56.262" v="196" actId="1035"/>
      <pc:docMkLst>
        <pc:docMk/>
      </pc:docMkLst>
      <pc:sldChg chg="addSp delSp modSp mod">
        <pc:chgData name="Kenta Kojima" userId="d6e458abbb8e538c" providerId="LiveId" clId="{2C74C782-33CE-444D-ADED-DE29CD8FB449}" dt="2025-08-14T19:49:24.495" v="66" actId="1076"/>
        <pc:sldMkLst>
          <pc:docMk/>
          <pc:sldMk cId="2101015855" sldId="260"/>
        </pc:sldMkLst>
        <pc:spChg chg="mod">
          <ac:chgData name="Kenta Kojima" userId="d6e458abbb8e538c" providerId="LiveId" clId="{2C74C782-33CE-444D-ADED-DE29CD8FB449}" dt="2025-08-14T19:48:59.442" v="62" actId="20577"/>
          <ac:spMkLst>
            <pc:docMk/>
            <pc:sldMk cId="2101015855" sldId="260"/>
            <ac:spMk id="2" creationId="{BDF85E2E-0197-956C-5D52-ECD8EF05CED7}"/>
          </ac:spMkLst>
        </pc:spChg>
        <pc:picChg chg="add mod">
          <ac:chgData name="Kenta Kojima" userId="d6e458abbb8e538c" providerId="LiveId" clId="{2C74C782-33CE-444D-ADED-DE29CD8FB449}" dt="2025-08-14T19:49:24.495" v="66" actId="1076"/>
          <ac:picMkLst>
            <pc:docMk/>
            <pc:sldMk cId="2101015855" sldId="260"/>
            <ac:picMk id="10" creationId="{F919093D-FE0E-B5C6-E41B-518F3F01748A}"/>
          </ac:picMkLst>
        </pc:picChg>
      </pc:sldChg>
      <pc:sldChg chg="addSp delSp modSp add mod">
        <pc:chgData name="Kenta Kojima" userId="d6e458abbb8e538c" providerId="LiveId" clId="{2C74C782-33CE-444D-ADED-DE29CD8FB449}" dt="2025-08-14T19:48:12.366" v="37" actId="14100"/>
        <pc:sldMkLst>
          <pc:docMk/>
          <pc:sldMk cId="1636564474" sldId="278"/>
        </pc:sldMkLst>
        <pc:spChg chg="mod">
          <ac:chgData name="Kenta Kojima" userId="d6e458abbb8e538c" providerId="LiveId" clId="{2C74C782-33CE-444D-ADED-DE29CD8FB449}" dt="2025-08-14T19:47:16.995" v="20" actId="20577"/>
          <ac:spMkLst>
            <pc:docMk/>
            <pc:sldMk cId="1636564474" sldId="278"/>
            <ac:spMk id="2" creationId="{BE77628C-BD81-DF4B-23A1-5A6E9FCDDDE8}"/>
          </ac:spMkLst>
        </pc:spChg>
        <pc:picChg chg="add mod">
          <ac:chgData name="Kenta Kojima" userId="d6e458abbb8e538c" providerId="LiveId" clId="{2C74C782-33CE-444D-ADED-DE29CD8FB449}" dt="2025-08-14T19:48:12.366" v="37" actId="14100"/>
          <ac:picMkLst>
            <pc:docMk/>
            <pc:sldMk cId="1636564474" sldId="278"/>
            <ac:picMk id="4" creationId="{B091F513-A677-CC66-DB90-558FFDD1B7C5}"/>
          </ac:picMkLst>
        </pc:picChg>
      </pc:sldChg>
      <pc:sldChg chg="addSp delSp modSp add mod">
        <pc:chgData name="Kenta Kojima" userId="d6e458abbb8e538c" providerId="LiveId" clId="{2C74C782-33CE-444D-ADED-DE29CD8FB449}" dt="2025-08-16T22:07:19.946" v="81" actId="21"/>
        <pc:sldMkLst>
          <pc:docMk/>
          <pc:sldMk cId="3377155391" sldId="279"/>
        </pc:sldMkLst>
        <pc:picChg chg="add del">
          <ac:chgData name="Kenta Kojima" userId="d6e458abbb8e538c" providerId="LiveId" clId="{2C74C782-33CE-444D-ADED-DE29CD8FB449}" dt="2025-08-16T22:07:19.946" v="81" actId="21"/>
          <ac:picMkLst>
            <pc:docMk/>
            <pc:sldMk cId="3377155391" sldId="279"/>
            <ac:picMk id="4" creationId="{A6E6BFAD-C16F-2460-5D11-8206B94BDD14}"/>
          </ac:picMkLst>
        </pc:picChg>
        <pc:picChg chg="mod">
          <ac:chgData name="Kenta Kojima" userId="d6e458abbb8e538c" providerId="LiveId" clId="{2C74C782-33CE-444D-ADED-DE29CD8FB449}" dt="2025-08-14T19:48:31.609" v="44" actId="14100"/>
          <ac:picMkLst>
            <pc:docMk/>
            <pc:sldMk cId="3377155391" sldId="279"/>
            <ac:picMk id="9" creationId="{2028B0CE-A2A6-1ED4-8698-5B3639710C87}"/>
          </ac:picMkLst>
        </pc:picChg>
      </pc:sldChg>
      <pc:sldChg chg="delSp modSp add mod">
        <pc:chgData name="Kenta Kojima" userId="d6e458abbb8e538c" providerId="LiveId" clId="{2C74C782-33CE-444D-ADED-DE29CD8FB449}" dt="2025-08-14T19:47:57.782" v="32" actId="14100"/>
        <pc:sldMkLst>
          <pc:docMk/>
          <pc:sldMk cId="2642255062" sldId="280"/>
        </pc:sldMkLst>
        <pc:picChg chg="mod">
          <ac:chgData name="Kenta Kojima" userId="d6e458abbb8e538c" providerId="LiveId" clId="{2C74C782-33CE-444D-ADED-DE29CD8FB449}" dt="2025-08-14T19:47:57.782" v="32" actId="14100"/>
          <ac:picMkLst>
            <pc:docMk/>
            <pc:sldMk cId="2642255062" sldId="280"/>
            <ac:picMk id="7" creationId="{8904C79F-6FD3-B073-B45B-7550BA8C1975}"/>
          </ac:picMkLst>
        </pc:picChg>
      </pc:sldChg>
      <pc:sldChg chg="add">
        <pc:chgData name="Kenta Kojima" userId="d6e458abbb8e538c" providerId="LiveId" clId="{2C74C782-33CE-444D-ADED-DE29CD8FB449}" dt="2025-08-14T19:48:52.883" v="45"/>
        <pc:sldMkLst>
          <pc:docMk/>
          <pc:sldMk cId="882203805" sldId="281"/>
        </pc:sldMkLst>
      </pc:sldChg>
      <pc:sldChg chg="addSp delSp modSp add mod">
        <pc:chgData name="Kenta Kojima" userId="d6e458abbb8e538c" providerId="LiveId" clId="{2C74C782-33CE-444D-ADED-DE29CD8FB449}" dt="2025-08-14T19:49:41.209" v="71" actId="1076"/>
        <pc:sldMkLst>
          <pc:docMk/>
          <pc:sldMk cId="1905658686" sldId="282"/>
        </pc:sldMkLst>
        <pc:picChg chg="add mod">
          <ac:chgData name="Kenta Kojima" userId="d6e458abbb8e538c" providerId="LiveId" clId="{2C74C782-33CE-444D-ADED-DE29CD8FB449}" dt="2025-08-14T19:49:41.209" v="71" actId="1076"/>
          <ac:picMkLst>
            <pc:docMk/>
            <pc:sldMk cId="1905658686" sldId="282"/>
            <ac:picMk id="6" creationId="{195D2D88-4CCA-0FDF-6279-CCCB51CF43A0}"/>
          </ac:picMkLst>
        </pc:picChg>
      </pc:sldChg>
      <pc:sldChg chg="addSp delSp modSp add mod">
        <pc:chgData name="Kenta Kojima" userId="d6e458abbb8e538c" providerId="LiveId" clId="{2C74C782-33CE-444D-ADED-DE29CD8FB449}" dt="2025-08-14T19:50:01.574" v="76" actId="1076"/>
        <pc:sldMkLst>
          <pc:docMk/>
          <pc:sldMk cId="76367537" sldId="283"/>
        </pc:sldMkLst>
        <pc:picChg chg="add mod">
          <ac:chgData name="Kenta Kojima" userId="d6e458abbb8e538c" providerId="LiveId" clId="{2C74C782-33CE-444D-ADED-DE29CD8FB449}" dt="2025-08-14T19:50:01.574" v="76" actId="1076"/>
          <ac:picMkLst>
            <pc:docMk/>
            <pc:sldMk cId="76367537" sldId="283"/>
            <ac:picMk id="7" creationId="{ACE3AF80-0326-FFB6-AEFE-1A4E1E799707}"/>
          </ac:picMkLst>
        </pc:picChg>
      </pc:sldChg>
      <pc:sldChg chg="addSp delSp modSp add mod">
        <pc:chgData name="Kenta Kojima" userId="d6e458abbb8e538c" providerId="LiveId" clId="{2C74C782-33CE-444D-ADED-DE29CD8FB449}" dt="2025-08-16T22:32:07.268" v="116" actId="1076"/>
        <pc:sldMkLst>
          <pc:docMk/>
          <pc:sldMk cId="2121836194" sldId="284"/>
        </pc:sldMkLst>
        <pc:spChg chg="add mod">
          <ac:chgData name="Kenta Kojima" userId="d6e458abbb8e538c" providerId="LiveId" clId="{2C74C782-33CE-444D-ADED-DE29CD8FB449}" dt="2025-08-16T22:32:07.268" v="116" actId="1076"/>
          <ac:spMkLst>
            <pc:docMk/>
            <pc:sldMk cId="2121836194" sldId="284"/>
            <ac:spMk id="6" creationId="{28E3B031-9956-B187-0BDE-8BBD3003F326}"/>
          </ac:spMkLst>
        </pc:spChg>
        <pc:picChg chg="add del mod">
          <ac:chgData name="Kenta Kojima" userId="d6e458abbb8e538c" providerId="LiveId" clId="{2C74C782-33CE-444D-ADED-DE29CD8FB449}" dt="2025-08-16T22:18:00.155" v="90" actId="478"/>
          <ac:picMkLst>
            <pc:docMk/>
            <pc:sldMk cId="2121836194" sldId="284"/>
            <ac:picMk id="3" creationId="{A6E6BFAD-C16F-2460-5D11-8206B94BDD14}"/>
          </ac:picMkLst>
        </pc:picChg>
        <pc:picChg chg="del">
          <ac:chgData name="Kenta Kojima" userId="d6e458abbb8e538c" providerId="LiveId" clId="{2C74C782-33CE-444D-ADED-DE29CD8FB449}" dt="2025-08-16T22:07:13.524" v="79" actId="478"/>
          <ac:picMkLst>
            <pc:docMk/>
            <pc:sldMk cId="2121836194" sldId="284"/>
            <ac:picMk id="4" creationId="{830EB6A4-B3E6-4CAA-46FF-EEFD7CB19127}"/>
          </ac:picMkLst>
        </pc:picChg>
        <pc:picChg chg="add del mod">
          <ac:chgData name="Kenta Kojima" userId="d6e458abbb8e538c" providerId="LiveId" clId="{2C74C782-33CE-444D-ADED-DE29CD8FB449}" dt="2025-08-16T22:31:18.121" v="102" actId="478"/>
          <ac:picMkLst>
            <pc:docMk/>
            <pc:sldMk cId="2121836194" sldId="284"/>
            <ac:picMk id="8" creationId="{EEB535D9-8823-7E2E-2834-9CD6ECC3DF8C}"/>
          </ac:picMkLst>
        </pc:picChg>
        <pc:picChg chg="del">
          <ac:chgData name="Kenta Kojima" userId="d6e458abbb8e538c" providerId="LiveId" clId="{2C74C782-33CE-444D-ADED-DE29CD8FB449}" dt="2025-08-16T22:07:16.835" v="80" actId="478"/>
          <ac:picMkLst>
            <pc:docMk/>
            <pc:sldMk cId="2121836194" sldId="284"/>
            <ac:picMk id="9" creationId="{D1E4BC0E-2204-5864-9AA0-ADA470174AA2}"/>
          </ac:picMkLst>
        </pc:picChg>
        <pc:picChg chg="add mod">
          <ac:chgData name="Kenta Kojima" userId="d6e458abbb8e538c" providerId="LiveId" clId="{2C74C782-33CE-444D-ADED-DE29CD8FB449}" dt="2025-08-16T22:32:03.156" v="115" actId="1076"/>
          <ac:picMkLst>
            <pc:docMk/>
            <pc:sldMk cId="2121836194" sldId="284"/>
            <ac:picMk id="11" creationId="{F0F84C4B-3C0A-C6CA-A6C6-C96C1E0CBCCB}"/>
          </ac:picMkLst>
        </pc:picChg>
      </pc:sldChg>
      <pc:sldChg chg="add">
        <pc:chgData name="Kenta Kojima" userId="d6e458abbb8e538c" providerId="LiveId" clId="{2C74C782-33CE-444D-ADED-DE29CD8FB449}" dt="2025-08-16T22:17:56.894" v="89"/>
        <pc:sldMkLst>
          <pc:docMk/>
          <pc:sldMk cId="2070670991" sldId="285"/>
        </pc:sldMkLst>
      </pc:sldChg>
      <pc:sldChg chg="addSp delSp modSp add mod">
        <pc:chgData name="Kenta Kojima" userId="d6e458abbb8e538c" providerId="LiveId" clId="{2C74C782-33CE-444D-ADED-DE29CD8FB449}" dt="2025-08-16T22:22:47.283" v="100" actId="1076"/>
        <pc:sldMkLst>
          <pc:docMk/>
          <pc:sldMk cId="750868189" sldId="286"/>
        </pc:sldMkLst>
        <pc:picChg chg="add mod">
          <ac:chgData name="Kenta Kojima" userId="d6e458abbb8e538c" providerId="LiveId" clId="{2C74C782-33CE-444D-ADED-DE29CD8FB449}" dt="2025-08-16T22:22:47.283" v="100" actId="1076"/>
          <ac:picMkLst>
            <pc:docMk/>
            <pc:sldMk cId="750868189" sldId="286"/>
            <ac:picMk id="4" creationId="{FD44065A-A229-C211-72D1-807C21A3410D}"/>
          </ac:picMkLst>
        </pc:picChg>
        <pc:picChg chg="del">
          <ac:chgData name="Kenta Kojima" userId="d6e458abbb8e538c" providerId="LiveId" clId="{2C74C782-33CE-444D-ADED-DE29CD8FB449}" dt="2025-08-16T22:22:23.784" v="96" actId="478"/>
          <ac:picMkLst>
            <pc:docMk/>
            <pc:sldMk cId="750868189" sldId="286"/>
            <ac:picMk id="8" creationId="{D0204267-F77B-EF2A-FFC2-43437CDC3EFB}"/>
          </ac:picMkLst>
        </pc:picChg>
      </pc:sldChg>
      <pc:sldChg chg="add">
        <pc:chgData name="Kenta Kojima" userId="d6e458abbb8e538c" providerId="LiveId" clId="{2C74C782-33CE-444D-ADED-DE29CD8FB449}" dt="2025-08-16T22:31:14.844" v="101"/>
        <pc:sldMkLst>
          <pc:docMk/>
          <pc:sldMk cId="4228526997" sldId="287"/>
        </pc:sldMkLst>
      </pc:sldChg>
      <pc:sldChg chg="addSp delSp modSp new mod">
        <pc:chgData name="Kenta Kojima" userId="d6e458abbb8e538c" providerId="LiveId" clId="{2C74C782-33CE-444D-ADED-DE29CD8FB449}" dt="2025-08-17T16:32:25.670" v="145" actId="1035"/>
        <pc:sldMkLst>
          <pc:docMk/>
          <pc:sldMk cId="2657499385" sldId="288"/>
        </pc:sldMkLst>
        <pc:spChg chg="mod">
          <ac:chgData name="Kenta Kojima" userId="d6e458abbb8e538c" providerId="LiveId" clId="{2C74C782-33CE-444D-ADED-DE29CD8FB449}" dt="2025-08-17T16:32:11.214" v="130" actId="20577"/>
          <ac:spMkLst>
            <pc:docMk/>
            <pc:sldMk cId="2657499385" sldId="288"/>
            <ac:spMk id="2" creationId="{8509F6DB-DCA5-57A3-255B-663E3BCCFD8F}"/>
          </ac:spMkLst>
        </pc:spChg>
        <pc:spChg chg="del">
          <ac:chgData name="Kenta Kojima" userId="d6e458abbb8e538c" providerId="LiveId" clId="{2C74C782-33CE-444D-ADED-DE29CD8FB449}" dt="2025-08-17T16:32:19.727" v="131"/>
          <ac:spMkLst>
            <pc:docMk/>
            <pc:sldMk cId="2657499385" sldId="288"/>
            <ac:spMk id="4" creationId="{4D9C05B1-1FA8-D522-778A-8B867346DA66}"/>
          </ac:spMkLst>
        </pc:spChg>
        <pc:picChg chg="add mod">
          <ac:chgData name="Kenta Kojima" userId="d6e458abbb8e538c" providerId="LiveId" clId="{2C74C782-33CE-444D-ADED-DE29CD8FB449}" dt="2025-08-17T16:32:25.670" v="145" actId="1035"/>
          <ac:picMkLst>
            <pc:docMk/>
            <pc:sldMk cId="2657499385" sldId="288"/>
            <ac:picMk id="6" creationId="{6D1A7241-22E1-A31F-4273-38DBC924A3A7}"/>
          </ac:picMkLst>
        </pc:picChg>
      </pc:sldChg>
      <pc:sldChg chg="addSp delSp modSp add mod">
        <pc:chgData name="Kenta Kojima" userId="d6e458abbb8e538c" providerId="LiveId" clId="{2C74C782-33CE-444D-ADED-DE29CD8FB449}" dt="2025-08-17T16:32:39.681" v="165" actId="1035"/>
        <pc:sldMkLst>
          <pc:docMk/>
          <pc:sldMk cId="2385548832" sldId="289"/>
        </pc:sldMkLst>
        <pc:spChg chg="add del mod">
          <ac:chgData name="Kenta Kojima" userId="d6e458abbb8e538c" providerId="LiveId" clId="{2C74C782-33CE-444D-ADED-DE29CD8FB449}" dt="2025-08-17T16:32:35.390" v="148"/>
          <ac:spMkLst>
            <pc:docMk/>
            <pc:sldMk cId="2385548832" sldId="289"/>
            <ac:spMk id="5" creationId="{425DC9DA-553B-EBDD-F336-C1D416026413}"/>
          </ac:spMkLst>
        </pc:spChg>
        <pc:picChg chg="del">
          <ac:chgData name="Kenta Kojima" userId="d6e458abbb8e538c" providerId="LiveId" clId="{2C74C782-33CE-444D-ADED-DE29CD8FB449}" dt="2025-08-17T16:32:30.323" v="147" actId="478"/>
          <ac:picMkLst>
            <pc:docMk/>
            <pc:sldMk cId="2385548832" sldId="289"/>
            <ac:picMk id="6" creationId="{157F2B5E-9B67-DFCD-872C-841473BC80F1}"/>
          </ac:picMkLst>
        </pc:picChg>
        <pc:picChg chg="add mod">
          <ac:chgData name="Kenta Kojima" userId="d6e458abbb8e538c" providerId="LiveId" clId="{2C74C782-33CE-444D-ADED-DE29CD8FB449}" dt="2025-08-17T16:32:39.681" v="165" actId="1035"/>
          <ac:picMkLst>
            <pc:docMk/>
            <pc:sldMk cId="2385548832" sldId="289"/>
            <ac:picMk id="8" creationId="{6ADD723B-AF83-9B73-629A-CD65E534F5A3}"/>
          </ac:picMkLst>
        </pc:picChg>
      </pc:sldChg>
      <pc:sldChg chg="addSp delSp modSp add mod">
        <pc:chgData name="Kenta Kojima" userId="d6e458abbb8e538c" providerId="LiveId" clId="{2C74C782-33CE-444D-ADED-DE29CD8FB449}" dt="2025-08-17T16:32:56.262" v="196" actId="1035"/>
        <pc:sldMkLst>
          <pc:docMk/>
          <pc:sldMk cId="1594927988" sldId="290"/>
        </pc:sldMkLst>
        <pc:spChg chg="add del mod">
          <ac:chgData name="Kenta Kojima" userId="d6e458abbb8e538c" providerId="LiveId" clId="{2C74C782-33CE-444D-ADED-DE29CD8FB449}" dt="2025-08-17T16:32:49.356" v="168"/>
          <ac:spMkLst>
            <pc:docMk/>
            <pc:sldMk cId="1594927988" sldId="290"/>
            <ac:spMk id="5" creationId="{1B478C2E-2827-2408-7D8C-2D147DDC53D7}"/>
          </ac:spMkLst>
        </pc:spChg>
        <pc:picChg chg="add mod">
          <ac:chgData name="Kenta Kojima" userId="d6e458abbb8e538c" providerId="LiveId" clId="{2C74C782-33CE-444D-ADED-DE29CD8FB449}" dt="2025-08-17T16:32:56.262" v="196" actId="1035"/>
          <ac:picMkLst>
            <pc:docMk/>
            <pc:sldMk cId="1594927988" sldId="290"/>
            <ac:picMk id="7" creationId="{8DDB75D3-8F5F-8774-57F8-04A88D187968}"/>
          </ac:picMkLst>
        </pc:picChg>
        <pc:picChg chg="del">
          <ac:chgData name="Kenta Kojima" userId="d6e458abbb8e538c" providerId="LiveId" clId="{2C74C782-33CE-444D-ADED-DE29CD8FB449}" dt="2025-08-17T16:32:44.428" v="167" actId="478"/>
          <ac:picMkLst>
            <pc:docMk/>
            <pc:sldMk cId="1594927988" sldId="290"/>
            <ac:picMk id="8" creationId="{235FAAFC-52FD-8E88-A10A-E843703406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ja-JP" sz="1200"/>
            </a:lvl1pPr>
          </a:lstStyle>
          <a:p>
            <a:pPr rtl="0"/>
            <a:fld id="{29A6D377-CE9F-42F4-9401-7CF08A855EE4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2025/8/18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ja-JP" sz="1200"/>
            </a:lvl1pPr>
          </a:lstStyle>
          <a:p>
            <a:pPr rtl="0"/>
            <a:fld id="{E2C230DF-5933-439D-898F-38E9AC9BA688}" type="slidenum">
              <a:rPr 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0A38C37-4D1D-465C-9C93-03A26BBDD059}" type="datetime1">
              <a:rPr lang="ja-JP" altLang="en-US" smtClean="0">
                <a:ea typeface="Meiryo UI" panose="020B0604030504040204" pitchFamily="50" charset="-128"/>
              </a:rPr>
              <a:t>2025/8/18</a:t>
            </a:fld>
            <a:endParaRPr dirty="0">
              <a:ea typeface="Meiryo UI" panose="020B0604030504040204" pitchFamily="50" charset="-128"/>
            </a:endParaRPr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</a:lstStyle>
          <a:p>
            <a:pPr rtl="0"/>
            <a:endParaRPr lang="ja-JP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ja-JP"/>
            </a:defPPr>
          </a:lstStyle>
          <a:p>
            <a:pPr lvl="0" rtl="0"/>
            <a:r>
              <a:rPr lang="ja-JP" dirty="0"/>
              <a:t>クリックしてマスター テキストのスタイルを編集</a:t>
            </a:r>
          </a:p>
          <a:p>
            <a:pPr lvl="1" rtl="0"/>
            <a:r>
              <a:rPr lang="ja-JP" dirty="0"/>
              <a:t>第 2 レベル</a:t>
            </a:r>
          </a:p>
          <a:p>
            <a:pPr lvl="2" rtl="0"/>
            <a:r>
              <a:rPr lang="ja-JP" dirty="0"/>
              <a:t>第 3 レベル</a:t>
            </a:r>
          </a:p>
          <a:p>
            <a:pPr lvl="3" rtl="0"/>
            <a:r>
              <a:rPr lang="ja-JP" dirty="0"/>
              <a:t>第 4 レベル</a:t>
            </a:r>
          </a:p>
          <a:p>
            <a:pPr lvl="4" rtl="0"/>
            <a:r>
              <a:rPr lang="ja-JP" dirty="0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ja-JP"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89C7E07-3C67-C64C-8DA0-0404F6303970}" type="slidenum">
              <a:rPr lang="en-US" altLang="ja-JP" smtClean="0"/>
              <a:pPr/>
              <a:t>‹#›</a:t>
            </a:fld>
            <a:endParaRPr lang="en-US" altLang="en-US" dirty="0"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lang="ja-JP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ja-JP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US" altLang="ja-JP" smtClean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画像 4">
            <a:extLst>
              <a:ext uri="{FF2B5EF4-FFF2-40B4-BE49-F238E27FC236}">
                <a16:creationId xmlns:a16="http://schemas.microsoft.com/office/drawing/2014/main" id="{828C6A30-B015-4C9D-5D17-43B2D7D2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7" name="長方形 20">
            <a:extLst>
              <a:ext uri="{FF2B5EF4-FFF2-40B4-BE49-F238E27FC236}">
                <a16:creationId xmlns:a16="http://schemas.microsoft.com/office/drawing/2014/main" id="{270A21C1-00FC-386B-1FC9-95A30B080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" name="直線​​コネクタ(S) 22">
            <a:extLst>
              <a:ext uri="{FF2B5EF4-FFF2-40B4-BE49-F238E27FC236}">
                <a16:creationId xmlns:a16="http://schemas.microsoft.com/office/drawing/2014/main" id="{39C10A96-21A9-E478-A5BA-97133FACC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1EF38D9D-6BA0-FE6A-7083-0A852243F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algn="l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タイトルの書式設定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E896A-A75F-FA1E-6A1A-74A90BCE5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>
            <a:lvl1pPr>
              <a:defRPr sz="1800"/>
            </a:lvl1pPr>
          </a:lstStyle>
          <a:p>
            <a:pPr rtl="0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サブタイトルの書式設定</a:t>
            </a:r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、コンテンツ、画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3" name="コンテンツ プレースホルダー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ja-JP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アイコンをクリックして画像を追加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、コンテンツ、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フリーフォーム(F)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フリーフォーム(F)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フリーフォーム(F)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9144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13716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82880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6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 2 段組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フリーフォーム(F)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6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4">
            <a:extLst>
              <a:ext uri="{FF2B5EF4-FFF2-40B4-BE49-F238E27FC236}">
                <a16:creationId xmlns:a16="http://schemas.microsoft.com/office/drawing/2014/main" id="{E67BE69C-7D53-B488-6C73-CA0A9A5AE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6" name="長方形 20">
            <a:extLst>
              <a:ext uri="{FF2B5EF4-FFF2-40B4-BE49-F238E27FC236}">
                <a16:creationId xmlns:a16="http://schemas.microsoft.com/office/drawing/2014/main" id="{1E583226-42FC-282D-575E-D2CE72285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A12F362-4C9E-A9BD-6688-1B26CFB03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algn="l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タイトルの書式設定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E590869F-10B8-C2CC-3E4F-6973DB49F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>
            <a:lvl1pPr>
              <a:defRPr sz="1800"/>
            </a:lvl1pPr>
          </a:lstStyle>
          <a:p>
            <a:pPr rtl="0"/>
            <a:r>
              <a:rPr lang="ja-JP" altLang="en-US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マスター サブタイトルの書式設定</a:t>
            </a:r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95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grpSp>
        <p:nvGrpSpPr>
          <p:cNvPr id="3" name="グループ 10">
            <a:extLst>
              <a:ext uri="{FF2B5EF4-FFF2-40B4-BE49-F238E27FC236}">
                <a16:creationId xmlns:a16="http://schemas.microsoft.com/office/drawing/2014/main" id="{62A5E180-3609-5D6F-E157-073E249D2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5" name="フリーフォーム(F) 4">
              <a:extLst>
                <a:ext uri="{FF2B5EF4-FFF2-40B4-BE49-F238E27FC236}">
                  <a16:creationId xmlns:a16="http://schemas.microsoft.com/office/drawing/2014/main" id="{E07B480F-2070-40D1-CC9B-F3C3204CC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フリーフォーム(F) 5">
              <a:extLst>
                <a:ext uri="{FF2B5EF4-FFF2-40B4-BE49-F238E27FC236}">
                  <a16:creationId xmlns:a16="http://schemas.microsoft.com/office/drawing/2014/main" id="{1F2206A6-AF99-2311-120A-B2BBB378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フリーフォーム(F) 7">
              <a:extLst>
                <a:ext uri="{FF2B5EF4-FFF2-40B4-BE49-F238E27FC236}">
                  <a16:creationId xmlns:a16="http://schemas.microsoft.com/office/drawing/2014/main" id="{0DBA6563-C18D-3E72-894C-8B2E57E77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487713"/>
          </a:xfrm>
          <a:prstGeom prst="rect">
            <a:avLst/>
          </a:prstGeom>
        </p:spPr>
        <p:txBody>
          <a:bodyPr lIns="36000" tIns="72000" rIns="36000" bIns="36000" rtlCol="0" anchor="t" anchorCtr="0">
            <a:noAutofit/>
          </a:bodyPr>
          <a:lstStyle>
            <a:lvl1pPr>
              <a:defRPr lang="ja-JP" sz="28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EA4F067-346A-F278-6948-068875EA2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725" y="789046"/>
            <a:ext cx="10972800" cy="79451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noAutofit/>
          </a:bodyPr>
          <a:lstStyle>
            <a:lvl1pPr indent="-180000">
              <a:defRPr sz="1800"/>
            </a:lvl1pPr>
            <a:lvl2pPr indent="-180000">
              <a:defRPr sz="1800"/>
            </a:lvl2pPr>
            <a:lvl3pPr indent="-180000">
              <a:defRPr sz="1800"/>
            </a:lvl3pPr>
            <a:lvl4pPr indent="-180000">
              <a:defRPr sz="1800"/>
            </a:lvl4pPr>
            <a:lvl5pPr indent="-180000">
              <a:defRPr sz="18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3F8D4B-2F40-90BC-FCEE-27D3E6084A4A}"/>
              </a:ext>
            </a:extLst>
          </p:cNvPr>
          <p:cNvSpPr/>
          <p:nvPr userDrawn="1"/>
        </p:nvSpPr>
        <p:spPr>
          <a:xfrm>
            <a:off x="263050" y="202399"/>
            <a:ext cx="276046" cy="487713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888CFBBE-D5EC-CA0A-85FF-23B6F58E6E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25" y="1682497"/>
            <a:ext cx="10972800" cy="4554791"/>
          </a:xfrm>
          <a:solidFill>
            <a:schemeClr val="tx1"/>
          </a:solidFill>
        </p:spPr>
        <p:txBody>
          <a:bodyPr>
            <a:normAutofit/>
          </a:bodyPr>
          <a:lstStyle>
            <a:lvl1pPr indent="-180000">
              <a:defRPr sz="1400"/>
            </a:lvl1pPr>
            <a:lvl2pPr indent="-180000">
              <a:defRPr sz="1400"/>
            </a:lvl2pPr>
            <a:lvl3pPr indent="-180000">
              <a:defRPr sz="1400"/>
            </a:lvl3pPr>
            <a:lvl4pPr indent="-180000">
              <a:defRPr sz="1400"/>
            </a:lvl4pPr>
            <a:lvl5pPr indent="-180000">
              <a:defRPr sz="14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オートシェイプ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8" name="フリーフォーム(F)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9" name="フリーフォーム(F)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+mj-lt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タイトル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3"/>
            <a:ext cx="11035389" cy="452120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ctr" anchorCtr="0">
            <a:noAutofit/>
          </a:bodyPr>
          <a:lstStyle>
            <a:lvl1pPr>
              <a:defRPr lang="ja-JP" sz="1800" b="1" i="0" spc="50" baseline="0">
                <a:latin typeface="+mj-lt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1724072"/>
            <a:ext cx="11035389" cy="4266363"/>
          </a:xfrm>
          <a:solidFill>
            <a:schemeClr val="tx1"/>
          </a:solidFill>
        </p:spPr>
        <p:txBody>
          <a:bodyPr lIns="0" tIns="90000" rIns="0" bIns="0" rtlCol="0">
            <a:normAutofit/>
          </a:bodyPr>
          <a:lstStyle>
            <a:lvl1pPr marL="283464" indent="-283464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ja-JP" sz="1400" b="1" i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Meiryo UI" panose="020B0604030504040204" pitchFamily="50" charset="-128"/>
                <a:cs typeface="+mn-cs"/>
              </a:defRPr>
            </a:lvl1pPr>
            <a:lvl2pPr indent="-283464">
              <a:lnSpc>
                <a:spcPct val="90000"/>
              </a:lnSpc>
              <a:spcBef>
                <a:spcPts val="600"/>
              </a:spcBef>
              <a:defRPr lang="ja-JP" sz="1400">
                <a:latin typeface="+mj-lt"/>
                <a:ea typeface="Meiryo UI" panose="020B0604030504040204" pitchFamily="50" charset="-128"/>
              </a:defRPr>
            </a:lvl2pPr>
            <a:lvl3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3pPr>
            <a:lvl4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4pPr>
            <a:lvl5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+mj-lt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42" name="日付プレースホルダー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+mj-lt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4" name="コンテンツ プレースホルダー 5">
            <a:extLst>
              <a:ext uri="{FF2B5EF4-FFF2-40B4-BE49-F238E27FC236}">
                <a16:creationId xmlns:a16="http://schemas.microsoft.com/office/drawing/2014/main" id="{B5E02277-7713-2FC2-8F0F-E3BC4442F0D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4359" y="733137"/>
            <a:ext cx="11035389" cy="900575"/>
          </a:xfrm>
          <a:solidFill>
            <a:schemeClr val="tx1"/>
          </a:solidFill>
        </p:spPr>
        <p:txBody>
          <a:bodyPr lIns="0" tIns="36000" rIns="0" bIns="0" rtlCol="0">
            <a:normAutofit/>
          </a:bodyPr>
          <a:lstStyle>
            <a:lvl1pPr marL="283464" indent="-283464">
              <a:lnSpc>
                <a:spcPct val="9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ja-JP" sz="1400" b="1" i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Meiryo UI" panose="020B0604030504040204" pitchFamily="50" charset="-128"/>
                <a:cs typeface="+mn-cs"/>
              </a:defRPr>
            </a:lvl1pPr>
            <a:lvl2pPr indent="-283464">
              <a:lnSpc>
                <a:spcPct val="90000"/>
              </a:lnSpc>
              <a:spcBef>
                <a:spcPts val="600"/>
              </a:spcBef>
              <a:defRPr lang="ja-JP" sz="1400">
                <a:latin typeface="+mj-lt"/>
                <a:ea typeface="Meiryo UI" panose="020B0604030504040204" pitchFamily="50" charset="-128"/>
              </a:defRPr>
            </a:lvl2pPr>
            <a:lvl3pPr marL="1143000" indent="-282575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3pPr>
            <a:lvl4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4pPr>
            <a:lvl5pPr indent="-283464">
              <a:lnSpc>
                <a:spcPct val="90000"/>
              </a:lnSpc>
              <a:spcBef>
                <a:spcPts val="1800"/>
              </a:spcBef>
              <a:defRPr lang="ja-JP" sz="1400">
                <a:latin typeface="+mj-lt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のタイトル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ja-JP" sz="2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/>
              <a:t>アイコンをクリックして画像を追加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6000" b="1" i="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/>
              <a:t>クリックしてタイトルを追加 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6" name="図プレースホルダー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アイコンをクリックして画像を追加</a:t>
            </a:r>
          </a:p>
        </p:txBody>
      </p: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  <p:cxnSp>
        <p:nvCxnSpPr>
          <p:cNvPr id="7" name="直線​​コネクタ(S)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​​コネクタ(S)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グループ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フリーフォーム(F)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" name="タイトル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​​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ja-JP" sz="6000" b="1" i="0" spc="1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フリーフォーム(F)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(F)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プレースホルダー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ja-JP" sz="2400" b="1" i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4000"/>
            </a:lvl2pPr>
            <a:lvl3pPr>
              <a:defRPr lang="ja-JP" sz="4000"/>
            </a:lvl3pPr>
            <a:lvl4pPr>
              <a:defRPr lang="ja-JP" sz="4000"/>
            </a:lvl4pPr>
            <a:lvl5pPr>
              <a:defRPr lang="ja-JP" sz="4000"/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 2 段組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フリーフォーム(F)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943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3" name="コンテンツ プレースホルダー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486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オートシェイプ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(F)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(F)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フリーフォーム(F)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フリーフォーム(F)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altLang="en-US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6" name="タイトル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ja-JP" sz="4400" b="1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クリックしてタイトルを追加 </a:t>
            </a:r>
          </a:p>
        </p:txBody>
      </p:sp>
      <p:cxnSp>
        <p:nvCxnSpPr>
          <p:cNvPr id="4" name="直線​​コネクタ(S)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1371600" indent="0">
              <a:spcBef>
                <a:spcPts val="1800"/>
              </a:spcBef>
              <a:buFont typeface="+mj-lt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ja-JP" sz="2000"/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endParaRPr lang="ja-JP" altLang="en-US" noProof="0" dirty="0"/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5486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82296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1005840" indent="-283464">
              <a:spcBef>
                <a:spcPts val="180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クリックしてコンテンツを追加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257300"/>
            <a:ext cx="10382250" cy="4919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ja-JP"/>
            </a:defPPr>
          </a:lstStyle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2" name="タイトル プレースホルダー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57573"/>
            <a:ext cx="10401300" cy="646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ja-JP"/>
            </a:defPPr>
          </a:lstStyle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0" name="日付プレースホルダー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ja-JP" sz="1100" b="0" i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2" name="スライド番号プレースホルダー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ja-JP" sz="1100" b="1" i="0">
                <a:solidFill>
                  <a:schemeClr val="bg1"/>
                </a:solidFill>
                <a:latin typeface="+mj-lt"/>
                <a:ea typeface="Meiryo UI" panose="020B0604030504040204" pitchFamily="50" charset="-128"/>
              </a:defRPr>
            </a:lvl1pPr>
          </a:lstStyle>
          <a:p>
            <a:fld id="{294A09A9-5501-47C1-A89A-A340965A2BE2}" type="slidenum">
              <a:rPr lang="en-US" altLang="ja-JP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09" r:id="rId8"/>
    <p:sldLayoutId id="2147483708" r:id="rId9"/>
    <p:sldLayoutId id="2147483707" r:id="rId10"/>
    <p:sldLayoutId id="2147483706" r:id="rId11"/>
    <p:sldLayoutId id="2147483705" r:id="rId12"/>
    <p:sldLayoutId id="2147483703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lang="ja-JP" sz="2800" b="1" i="0" kern="1200" spc="100" baseline="0">
          <a:solidFill>
            <a:schemeClr val="bg1"/>
          </a:solidFill>
          <a:latin typeface="+mj-lt"/>
          <a:ea typeface="Meiryo UI" panose="020B0604030504040204" pitchFamily="50" charset="-128"/>
          <a:cs typeface="+mj-cs"/>
        </a:defRPr>
      </a:lvl1pPr>
      <a:lvl2pPr eaLnBrk="1" hangingPunct="1">
        <a:defRPr kumimoji="1" lang="ja-JP">
          <a:solidFill>
            <a:schemeClr val="tx2"/>
          </a:solidFill>
        </a:defRPr>
      </a:lvl2pPr>
      <a:lvl3pPr eaLnBrk="1" hangingPunct="1">
        <a:defRPr kumimoji="1" lang="ja-JP">
          <a:solidFill>
            <a:schemeClr val="tx2"/>
          </a:solidFill>
        </a:defRPr>
      </a:lvl3pPr>
      <a:lvl4pPr eaLnBrk="1" hangingPunct="1">
        <a:defRPr kumimoji="1" lang="ja-JP">
          <a:solidFill>
            <a:schemeClr val="tx2"/>
          </a:solidFill>
        </a:defRPr>
      </a:lvl4pPr>
      <a:lvl5pPr eaLnBrk="1" hangingPunct="1">
        <a:defRPr kumimoji="1" lang="ja-JP">
          <a:solidFill>
            <a:schemeClr val="tx2"/>
          </a:solidFill>
        </a:defRPr>
      </a:lvl5pPr>
      <a:lvl6pPr eaLnBrk="1" hangingPunct="1">
        <a:defRPr kumimoji="1" lang="ja-JP">
          <a:solidFill>
            <a:schemeClr val="tx2"/>
          </a:solidFill>
        </a:defRPr>
      </a:lvl6pPr>
      <a:lvl7pPr eaLnBrk="1" hangingPunct="1">
        <a:defRPr kumimoji="1" lang="ja-JP">
          <a:solidFill>
            <a:schemeClr val="tx2"/>
          </a:solidFill>
        </a:defRPr>
      </a:lvl7pPr>
      <a:lvl8pPr eaLnBrk="1" hangingPunct="1">
        <a:defRPr kumimoji="1" lang="ja-JP">
          <a:solidFill>
            <a:schemeClr val="tx2"/>
          </a:solidFill>
        </a:defRPr>
      </a:lvl8pPr>
      <a:lvl9pPr eaLnBrk="1" hangingPunct="1">
        <a:defRPr kumimoji="1" lang="ja-JP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400" b="0" i="0" kern="1200">
          <a:solidFill>
            <a:schemeClr val="bg1"/>
          </a:solidFill>
          <a:latin typeface="+mj-lt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file:///C:\Users\lucte\OneDrive\&#12489;&#12461;&#12517;&#12513;&#12531;&#12488;\IT\&#35201;&#20214;&#23450;&#32681;\&#12487;&#12472;&#12479;&#12523;&#24193;%20&#12487;&#12472;&#12479;&#12523;&#31038;&#20250;&#25512;&#36914;&#27161;&#28310;&#12460;&#12452;&#12489;&#12521;&#12452;&#12531;\&#27161;&#28310;&#12460;&#12452;&#12489;&#12521;&#12452;&#12531;-&#23455;&#36341;&#12460;&#12452;&#12489;&#12502;&#12483;&#12463;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file:///C:\Users\lucte\OneDrive\&#12489;&#12461;&#12517;&#12513;&#12531;&#12488;\IT\&#35201;&#20214;&#23450;&#32681;\&#12487;&#12472;&#12479;&#12523;&#24193;%20&#12487;&#12472;&#12479;&#12523;&#31038;&#20250;&#25512;&#36914;&#27161;&#28310;&#12460;&#12452;&#12489;&#12521;&#12452;&#12531;\&#27161;&#28310;&#12460;&#12452;&#12489;&#12521;&#12452;&#12531;-&#23455;&#36341;&#12460;&#12452;&#12489;&#12502;&#12483;&#12463;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file:///C:\Users\lucte\OneDrive\&#12489;&#12461;&#12517;&#12513;&#12531;&#12488;\IT\&#35201;&#20214;&#23450;&#32681;\&#12487;&#12472;&#12479;&#12523;&#24193;%20&#12487;&#12472;&#12479;&#12523;&#31038;&#20250;&#25512;&#36914;&#27161;&#28310;&#12460;&#12452;&#12489;&#12521;&#12452;&#12531;\&#27161;&#28310;&#12460;&#12452;&#12489;&#12521;&#12452;&#12531;-&#23455;&#36341;&#12460;&#12452;&#12489;&#12502;&#12483;&#12463;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ucte\OneDrive\&#12489;&#12461;&#12517;&#12513;&#12531;&#12488;\IT\&#35201;&#20214;&#23450;&#32681;\&#12487;&#12472;&#12479;&#12523;&#24193;%20&#12487;&#12472;&#12479;&#12523;&#31038;&#20250;&#25512;&#36914;&#27161;&#28310;&#12460;&#12452;&#12489;&#12521;&#12452;&#12531;\&#27161;&#28310;&#12460;&#12452;&#12489;&#12521;&#12452;&#12531;-&#23455;&#36341;&#12460;&#12452;&#12489;&#12502;&#12483;&#12463;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18">
            <a:extLst>
              <a:ext uri="{FF2B5EF4-FFF2-40B4-BE49-F238E27FC236}">
                <a16:creationId xmlns:a16="http://schemas.microsoft.com/office/drawing/2014/main" id="{96214BD4-0C0D-AED9-8077-09A8D4D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画像 4">
            <a:extLst>
              <a:ext uri="{FF2B5EF4-FFF2-40B4-BE49-F238E27FC236}">
                <a16:creationId xmlns:a16="http://schemas.microsoft.com/office/drawing/2014/main" id="{3F74730F-4035-3398-0E73-A5C97535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11" name="長方形 20">
            <a:extLst>
              <a:ext uri="{FF2B5EF4-FFF2-40B4-BE49-F238E27FC236}">
                <a16:creationId xmlns:a16="http://schemas.microsoft.com/office/drawing/2014/main" id="{643302DE-DF30-999F-BE26-DA34D1B67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F4FCCA6-820C-442C-8D6A-444C5E2F6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/>
          <a:p>
            <a:pPr algn="l"/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個別テスト計画参考資料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3C95CDDC-1094-C717-D8B9-278041A06EA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/>
          </a:bodyPr>
          <a:lstStyle/>
          <a:p>
            <a:pPr rtl="0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" name="直線​​コネクタ(S) 22">
            <a:extLst>
              <a:ext uri="{FF2B5EF4-FFF2-40B4-BE49-F238E27FC236}">
                <a16:creationId xmlns:a16="http://schemas.microsoft.com/office/drawing/2014/main" id="{88930BD0-1FF0-38AC-A519-35CFFFA25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0DA4A-E639-BB22-5022-623B10B9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C91862-77FB-05E4-2013-EE6BBDCD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40E77CF-351F-4EB4-3B7C-79100D5E2CF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" y="930948"/>
            <a:ext cx="11630334" cy="5724652"/>
          </a:xfrm>
        </p:spPr>
      </p:pic>
    </p:spTree>
    <p:extLst>
      <p:ext uri="{BB962C8B-B14F-4D97-AF65-F5344CB8AC3E}">
        <p14:creationId xmlns:p14="http://schemas.microsoft.com/office/powerpoint/2010/main" val="112140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0573C-06B0-91E9-7162-D74134390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7D2B53-EC78-ACDF-E520-0AF1B12A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EC43AE23-1E1F-CB9D-65C4-1E1D0C21B5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5" y="817296"/>
            <a:ext cx="11646520" cy="5719004"/>
          </a:xfrm>
        </p:spPr>
      </p:pic>
    </p:spTree>
    <p:extLst>
      <p:ext uri="{BB962C8B-B14F-4D97-AF65-F5344CB8AC3E}">
        <p14:creationId xmlns:p14="http://schemas.microsoft.com/office/powerpoint/2010/main" val="312920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DE11F-913F-3B04-5BBE-14A81ECBF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8B608-0DE3-2C8E-31BD-655AC755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5EEBDF4-C862-3293-74E6-AD5D6B070C1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5" y="868138"/>
            <a:ext cx="11646520" cy="5698240"/>
          </a:xfrm>
        </p:spPr>
      </p:pic>
    </p:spTree>
    <p:extLst>
      <p:ext uri="{BB962C8B-B14F-4D97-AF65-F5344CB8AC3E}">
        <p14:creationId xmlns:p14="http://schemas.microsoft.com/office/powerpoint/2010/main" val="170388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17D41-AB51-FCD1-E0E7-719CA4C7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3CD7C7-A470-FF96-1380-1F2DDA15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62989571-E662-2EC1-EE28-5F353B160B2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8" y="980398"/>
            <a:ext cx="11626174" cy="5675202"/>
          </a:xfrm>
        </p:spPr>
      </p:pic>
    </p:spTree>
    <p:extLst>
      <p:ext uri="{BB962C8B-B14F-4D97-AF65-F5344CB8AC3E}">
        <p14:creationId xmlns:p14="http://schemas.microsoft.com/office/powerpoint/2010/main" val="991103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E7F66-274B-3E2D-3ACF-8A3D55EA2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87D989-7B64-379D-AF3B-7ACED8A3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428DA93-3046-2D81-B8CC-D1C007F0395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914399"/>
            <a:ext cx="11642358" cy="5810081"/>
          </a:xfrm>
        </p:spPr>
      </p:pic>
    </p:spTree>
    <p:extLst>
      <p:ext uri="{BB962C8B-B14F-4D97-AF65-F5344CB8AC3E}">
        <p14:creationId xmlns:p14="http://schemas.microsoft.com/office/powerpoint/2010/main" val="107355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E6C3-11F0-FC72-731E-326CEF04E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C2791-2EA0-8F02-8EA3-AE77BD51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0A5045D6-3169-FA75-14AE-58D1874ED20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2" y="987229"/>
            <a:ext cx="11593806" cy="5751372"/>
          </a:xfrm>
        </p:spPr>
      </p:pic>
    </p:spTree>
    <p:extLst>
      <p:ext uri="{BB962C8B-B14F-4D97-AF65-F5344CB8AC3E}">
        <p14:creationId xmlns:p14="http://schemas.microsoft.com/office/powerpoint/2010/main" val="422141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F0F9-0211-3BA6-3AE5-6B8704CA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0F60F0-C1A7-3C0B-CAE0-09FA3491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FAC0E09-C942-40C4-57DD-88689623F32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0" y="987228"/>
            <a:ext cx="11609990" cy="5668372"/>
          </a:xfrm>
        </p:spPr>
      </p:pic>
    </p:spTree>
    <p:extLst>
      <p:ext uri="{BB962C8B-B14F-4D97-AF65-F5344CB8AC3E}">
        <p14:creationId xmlns:p14="http://schemas.microsoft.com/office/powerpoint/2010/main" val="709895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B4993-FEE2-AF64-73B7-AF756162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5E1765-2E0C-2749-DDDC-57A7BD52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C9E91EA-984E-0119-7038-24492A07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987227"/>
            <a:ext cx="11674110" cy="55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52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15C8-68B7-C01C-9D19-961DA5DC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0417B-E89A-85ED-2F2E-D9AAFD13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A4EC1D-6C8A-EDC2-884E-DD796DE3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7" y="1029979"/>
            <a:ext cx="11577006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BAD9D-79E6-173B-C6BB-4D5E0E4B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FEE764-8BFE-284C-8051-AD34C218C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105AE07-F9E3-1D02-52FB-E48BB35D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7" y="865748"/>
            <a:ext cx="11657926" cy="57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1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D41986-85E3-C9A0-4B03-E1605C8F3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スケジュール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D264A17C-21A1-B2D8-4376-EDA5082F787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6" y="849664"/>
            <a:ext cx="10972798" cy="5897030"/>
          </a:xfrm>
        </p:spPr>
      </p:pic>
    </p:spTree>
    <p:extLst>
      <p:ext uri="{BB962C8B-B14F-4D97-AF65-F5344CB8AC3E}">
        <p14:creationId xmlns:p14="http://schemas.microsoft.com/office/powerpoint/2010/main" val="157325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1D4B7-E86E-2605-BCD0-84BD43BAF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E9AF59-9E55-D73D-965E-314A5D0C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単体・結合テストにおける注意点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FCC763-7CC9-1E2A-9F3B-B0381995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65848"/>
            <a:ext cx="11674110" cy="585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1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9CF96-FEC3-BF45-C3A6-9A3E4155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B8E246-C0F4-7025-031B-1737B081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kumimoji="1" lang="en-US" altLang="ja-JP" dirty="0"/>
              <a:t>-</a:t>
            </a:r>
            <a:r>
              <a:rPr kumimoji="1" lang="ja-JP" altLang="en-US" dirty="0"/>
              <a:t>テスト技法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7A7573-6FAB-331A-4C0A-073650F1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73940"/>
            <a:ext cx="11674110" cy="5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5532-72CA-1048-0AD1-38C2B27F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DBF89D-B271-3716-D3CD-A14D1253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テスト技法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AE86DC-9836-DE13-7722-9AAC6650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1" y="882032"/>
            <a:ext cx="11625558" cy="57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5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16A0-AF0E-C29D-B6F3-7460585F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02878F-A78D-A7D2-32AF-5ABA0918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テスト技法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644BF6-A060-DB6E-A01D-C38F6E022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" y="809204"/>
            <a:ext cx="11674110" cy="59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1415-416C-4A96-8EF6-6A87C86BE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77628C-BD81-DF4B-23A1-5A6E9FCD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91F513-A677-CC66-DB90-558FFDD1B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2" y="914400"/>
            <a:ext cx="9553996" cy="57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64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30BE-A1BE-791A-BC37-D81BE4C3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C1D496-72FF-ED2F-F3CE-81277DBF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04C79F-6FD3-B073-B45B-7550BA8C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9" y="857756"/>
            <a:ext cx="9974782" cy="57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5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5FBC-BF8A-919D-F4F1-A8716298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613577-E469-C445-0379-9A9F8D24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028B0CE-A2A6-1ED4-8698-5B3639710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5" y="841572"/>
            <a:ext cx="9895750" cy="58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5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7CB21-3B79-8A81-4B3B-9AE03A7A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96A459-1CED-922F-F78A-CDDFCDE5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E3B031-9956-B187-0BDE-8BBD3003F326}"/>
              </a:ext>
            </a:extLst>
          </p:cNvPr>
          <p:cNvSpPr txBox="1"/>
          <p:nvPr/>
        </p:nvSpPr>
        <p:spPr>
          <a:xfrm>
            <a:off x="8723214" y="6378601"/>
            <a:ext cx="33925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dirty="0">
                <a:hlinkClick r:id="rId2" action="ppaction://hlinkfile"/>
              </a:rPr>
              <a:t>"C:\Users\lucte\OneDrive\ドキュメント\IT\要件定義\デジタル庁 デジタル社会推進標準ガイドライン\標準ガイドライン-実践ガイドブック.pdf"</a:t>
            </a:r>
            <a:endParaRPr lang="ja-JP" altLang="en-US" sz="1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0F84C4B-3C0A-C6CA-A6C6-C96C1E0CB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70" y="780097"/>
            <a:ext cx="11054411" cy="563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C8796-2BCF-935F-E1E4-9DA085063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672EC0-236B-DC92-9AE0-D8E29691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9F439D-76C7-09BE-451E-CB6060DA55C5}"/>
              </a:ext>
            </a:extLst>
          </p:cNvPr>
          <p:cNvSpPr txBox="1"/>
          <p:nvPr/>
        </p:nvSpPr>
        <p:spPr>
          <a:xfrm>
            <a:off x="8723214" y="3560077"/>
            <a:ext cx="33925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 action="ppaction://hlinkfile"/>
              </a:rPr>
              <a:t>"C:\Users\lucte\OneDrive\ドキュメント\IT\要件定義\デジタル庁 デジタル社会推進標準ガイドライン\標準ガイドライン-実践ガイドブック.pdf"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E50238A-5D9C-F547-21A1-FB46BAAD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81" y="631200"/>
            <a:ext cx="5998896" cy="61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3845-0A5C-C8BE-5B77-5D0B7C76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A0E0EB-544D-776F-5BB5-781F6691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87491C-DED7-7243-DAE2-D11F71DC95D6}"/>
              </a:ext>
            </a:extLst>
          </p:cNvPr>
          <p:cNvSpPr txBox="1"/>
          <p:nvPr/>
        </p:nvSpPr>
        <p:spPr>
          <a:xfrm>
            <a:off x="8723214" y="3560077"/>
            <a:ext cx="33925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 action="ppaction://hlinkfile"/>
              </a:rPr>
              <a:t>"C:\Users\lucte\OneDrive\ドキュメント\IT\要件定義\デジタル庁 デジタル社会推進標準ガイドライン\標準ガイドライン-実践ガイドブック.pdf"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44065A-A229-C211-72D1-807C21A3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024" y="690113"/>
            <a:ext cx="6623190" cy="60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6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F85E2E-0197-956C-5D52-ECD8EF05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919093D-FE0E-B5C6-E41B-518F3F017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43" y="824826"/>
            <a:ext cx="7774364" cy="5830774"/>
          </a:xfrm>
        </p:spPr>
      </p:pic>
    </p:spTree>
    <p:extLst>
      <p:ext uri="{BB962C8B-B14F-4D97-AF65-F5344CB8AC3E}">
        <p14:creationId xmlns:p14="http://schemas.microsoft.com/office/powerpoint/2010/main" val="210101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D36B3-EB90-2521-D2A4-CBC65C345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FC31A7-550F-7C71-7935-72481DC5C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単体・結合テスト</a:t>
            </a:r>
            <a:r>
              <a:rPr lang="en-US" altLang="ja-JP" dirty="0"/>
              <a:t>-</a:t>
            </a:r>
            <a:r>
              <a:rPr lang="ja-JP" altLang="en-US" dirty="0"/>
              <a:t>テスト爆発回避法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36A654-927D-49CE-E6D8-212E6009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58" y="690113"/>
            <a:ext cx="10481884" cy="59384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C4E67-E5B6-FAB9-6A41-197EF6D65706}"/>
              </a:ext>
            </a:extLst>
          </p:cNvPr>
          <p:cNvSpPr txBox="1"/>
          <p:nvPr/>
        </p:nvSpPr>
        <p:spPr>
          <a:xfrm>
            <a:off x="8723214" y="3560077"/>
            <a:ext cx="33925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 action="ppaction://hlinkfile"/>
              </a:rPr>
              <a:t>"C:\Users\lucte\OneDrive\ドキュメント\IT\要件定義\デジタル庁 デジタル社会推進標準ガイドライン\標準ガイドライン-実践ガイドブック.pdf"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670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9F6DB-DCA5-57A3-255B-663E3BCC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テストケース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A2623EC-E11F-48A8-3F7D-2CFDDA80EB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D1A7241-22E1-A31F-4273-38DBC924A3A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1" y="767134"/>
            <a:ext cx="8082787" cy="6062090"/>
          </a:xfrm>
        </p:spPr>
      </p:pic>
    </p:spTree>
    <p:extLst>
      <p:ext uri="{BB962C8B-B14F-4D97-AF65-F5344CB8AC3E}">
        <p14:creationId xmlns:p14="http://schemas.microsoft.com/office/powerpoint/2010/main" val="2657499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64DD-6343-CAE1-82C6-F5E2738D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85EA46-D05F-7D1B-9DC8-BE2A8365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テストケース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9704A0-D538-C560-8D4D-AD05B1013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6ADD723B-AF83-9B73-629A-CD65E534F5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1" y="791410"/>
            <a:ext cx="8082787" cy="6062090"/>
          </a:xfrm>
        </p:spPr>
      </p:pic>
    </p:spTree>
    <p:extLst>
      <p:ext uri="{BB962C8B-B14F-4D97-AF65-F5344CB8AC3E}">
        <p14:creationId xmlns:p14="http://schemas.microsoft.com/office/powerpoint/2010/main" val="238554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764B-36F5-2D12-04CB-A786EE37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D5FAB-F678-9222-9834-EFA3028A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テストケース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FDA95C-E5A5-42FD-A1AE-082A154A9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8DDB75D3-8F5F-8774-57F8-04A88D18796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31" y="759042"/>
            <a:ext cx="8082787" cy="6062090"/>
          </a:xfrm>
        </p:spPr>
      </p:pic>
    </p:spTree>
    <p:extLst>
      <p:ext uri="{BB962C8B-B14F-4D97-AF65-F5344CB8AC3E}">
        <p14:creationId xmlns:p14="http://schemas.microsoft.com/office/powerpoint/2010/main" val="159492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6560-E276-C208-19F6-3CBD7121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DCECF-015A-D8EE-84D7-61E7A037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95D2D88-4CCA-0FDF-6279-CCCB51CF43A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0" y="938676"/>
            <a:ext cx="7431130" cy="5573348"/>
          </a:xfrm>
        </p:spPr>
      </p:pic>
    </p:spTree>
    <p:extLst>
      <p:ext uri="{BB962C8B-B14F-4D97-AF65-F5344CB8AC3E}">
        <p14:creationId xmlns:p14="http://schemas.microsoft.com/office/powerpoint/2010/main" val="1905658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AB450-3479-77AC-6865-6132A0B8B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A4A6C2-46D7-3FE2-A160-56D2D727F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テスト分類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ACE3AF80-0326-FFB6-AEFE-1A4E1E7997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67" y="920412"/>
            <a:ext cx="7646916" cy="5735188"/>
          </a:xfrm>
        </p:spPr>
      </p:pic>
    </p:spTree>
    <p:extLst>
      <p:ext uri="{BB962C8B-B14F-4D97-AF65-F5344CB8AC3E}">
        <p14:creationId xmlns:p14="http://schemas.microsoft.com/office/powerpoint/2010/main" val="7636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C362F-3CFF-FD0A-61AB-EF622A1CA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AC40-CAFF-802B-6141-DF9867F1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945C347-985A-6B3B-5E6E-96C880CB73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775163"/>
            <a:ext cx="11642358" cy="5949318"/>
          </a:xfrm>
        </p:spPr>
      </p:pic>
    </p:spTree>
    <p:extLst>
      <p:ext uri="{BB962C8B-B14F-4D97-AF65-F5344CB8AC3E}">
        <p14:creationId xmlns:p14="http://schemas.microsoft.com/office/powerpoint/2010/main" val="88220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B9A0-EF08-55DB-5785-6DEF546D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EA0CEB-7FA6-DBB3-98A2-714B0CC53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9320D087-2EC5-1E73-9CB4-594444874E4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6" y="736738"/>
            <a:ext cx="11646518" cy="5918862"/>
          </a:xfrm>
        </p:spPr>
      </p:pic>
    </p:spTree>
    <p:extLst>
      <p:ext uri="{BB962C8B-B14F-4D97-AF65-F5344CB8AC3E}">
        <p14:creationId xmlns:p14="http://schemas.microsoft.com/office/powerpoint/2010/main" val="961744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5D7B3-B32A-41AA-5841-51D27AE7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AE60FA-E773-38A0-1505-AEB88A55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C447AD2-AEF9-B7CA-1C92-641645B6B3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2" y="906672"/>
            <a:ext cx="11678886" cy="5748928"/>
          </a:xfrm>
        </p:spPr>
      </p:pic>
    </p:spTree>
    <p:extLst>
      <p:ext uri="{BB962C8B-B14F-4D97-AF65-F5344CB8AC3E}">
        <p14:creationId xmlns:p14="http://schemas.microsoft.com/office/powerpoint/2010/main" val="384582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656F8-C7EA-7830-76E9-D594EBAE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8F0B2-1370-B3D2-4C46-C08D4E26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テストドキュメント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DFDA7C1C-9082-BE63-E75E-47DA433B42B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8" y="790938"/>
            <a:ext cx="11707094" cy="5864662"/>
          </a:xfrm>
        </p:spPr>
      </p:pic>
    </p:spTree>
    <p:extLst>
      <p:ext uri="{BB962C8B-B14F-4D97-AF65-F5344CB8AC3E}">
        <p14:creationId xmlns:p14="http://schemas.microsoft.com/office/powerpoint/2010/main" val="3995413593"/>
      </p:ext>
    </p:extLst>
  </p:cSld>
  <p:clrMapOvr>
    <a:masterClrMapping/>
  </p:clrMapOvr>
</p:sld>
</file>

<file path=ppt/theme/theme1.xml><?xml version="1.0" encoding="utf-8"?>
<a:theme xmlns:a="http://schemas.openxmlformats.org/drawingml/2006/main" name="ユーザー設定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vateSlideMasterTemplate2.potx" id="{0085DE83-A617-4FB3-91A2-8389EF5CD25B}" vid="{272F846D-F292-4BF5-A32D-B5ADCBEC243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" panose="020F0302020204030204"/>
        <a:ea typeface=""/>
        <a:cs typeface=""/>
        <a:font script="Jpan" typeface="Meiryo UI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" panose="020F0502020204030204"/>
        <a:ea typeface=""/>
        <a:cs typeface=""/>
        <a:font script="Jpan" typeface="Meiryo UI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" panose="020F0302020204030204"/>
        <a:ea typeface=""/>
        <a:cs typeface=""/>
        <a:font script="Jpan" typeface="Meiryo UI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" panose="020F0502020204030204"/>
        <a:ea typeface=""/>
        <a:cs typeface=""/>
        <a:font script="Jpan" typeface="Meiryo UI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PrivateSlideMasterTemplate2</Template>
  <TotalTime>50</TotalTime>
  <Words>251</Words>
  <Application>Microsoft Office PowerPoint</Application>
  <PresentationFormat>ワイド画面</PresentationFormat>
  <Paragraphs>38</Paragraphs>
  <Slides>33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6" baseType="lpstr">
      <vt:lpstr>Meiryo UI</vt:lpstr>
      <vt:lpstr>Arial</vt:lpstr>
      <vt:lpstr>ユーザー設定</vt:lpstr>
      <vt:lpstr>個別テスト計画参考資料</vt:lpstr>
      <vt:lpstr>スケジュール</vt:lpstr>
      <vt:lpstr>テスト分類</vt:lpstr>
      <vt:lpstr>テスト分類</vt:lpstr>
      <vt:lpstr>テスト分類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テストドキュメント</vt:lpstr>
      <vt:lpstr>単体・結合テストにおける注意点</vt:lpstr>
      <vt:lpstr>単体・結合テストにおける注意点</vt:lpstr>
      <vt:lpstr>単体・結合テストにおける注意点</vt:lpstr>
      <vt:lpstr>単体・結合テスト-テスト技法 </vt:lpstr>
      <vt:lpstr>単体・結合テスト-テスト技法</vt:lpstr>
      <vt:lpstr>単体・結合テスト-テスト技法</vt:lpstr>
      <vt:lpstr>単体・結合テスト-テスト爆発回避法</vt:lpstr>
      <vt:lpstr>単体・結合テスト-テスト爆発回避法</vt:lpstr>
      <vt:lpstr>単体・結合テスト-テスト爆発回避法</vt:lpstr>
      <vt:lpstr>単体・結合テスト-テスト爆発回避法</vt:lpstr>
      <vt:lpstr>単体・結合テスト-テスト爆発回避法</vt:lpstr>
      <vt:lpstr>単体・結合テスト-テスト爆発回避法</vt:lpstr>
      <vt:lpstr>単体・結合テスト-テスト爆発回避法</vt:lpstr>
      <vt:lpstr>テストケース</vt:lpstr>
      <vt:lpstr>テストケース</vt:lpstr>
      <vt:lpstr>テストケース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Kenta Kojima</dc:creator>
  <cp:lastModifiedBy>Kenta Kojima</cp:lastModifiedBy>
  <cp:revision>1</cp:revision>
  <dcterms:created xsi:type="dcterms:W3CDTF">2025-08-14T19:25:23Z</dcterms:created>
  <dcterms:modified xsi:type="dcterms:W3CDTF">2025-08-17T16:33:02Z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