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4"/>
  </p:sldMasterIdLst>
  <p:notesMasterIdLst>
    <p:notesMasterId r:id="rId10"/>
  </p:notesMasterIdLst>
  <p:handoutMasterIdLst>
    <p:handoutMasterId r:id="rId11"/>
  </p:handoutMasterIdLst>
  <p:sldIdLst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 rtl="0">
      <a:defRPr lang="ja-JP"/>
    </a:defPPr>
    <a:lvl1pPr marL="0" algn="l" defTabSz="9144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作成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  <a:srgbClr val="FF66CC"/>
    <a:srgbClr val="CCFFCC"/>
    <a:srgbClr val="99FF99"/>
    <a:srgbClr val="FFCC99"/>
    <a:srgbClr val="DEEBF7"/>
    <a:srgbClr val="404041"/>
    <a:srgbClr val="BDD7EE"/>
    <a:srgbClr val="000066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CABC9D-3BE4-4D3B-A9F3-406A48F0627B}" v="144" dt="2025-08-28T17:45:26.320"/>
  </p1510:revLst>
</p1510:revInfo>
</file>

<file path=ppt/tableStyles.xml><?xml version="1.0" encoding="utf-8"?>
<a:tblStyleLst xmlns:a="http://schemas.openxmlformats.org/drawingml/2006/main" def="{8A107856-5554-42FB-B03E-39F5DBC370B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5273" autoAdjust="0"/>
  </p:normalViewPr>
  <p:slideViewPr>
    <p:cSldViewPr snapToGrid="0">
      <p:cViewPr varScale="1">
        <p:scale>
          <a:sx n="77" d="100"/>
          <a:sy n="77" d="100"/>
        </p:scale>
        <p:origin x="84" y="22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81" d="100"/>
          <a:sy n="81" d="100"/>
        </p:scale>
        <p:origin x="389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nta Kojima" userId="d6e458abbb8e538c" providerId="LiveId" clId="{F7CABC9D-3BE4-4D3B-A9F3-406A48F0627B}"/>
    <pc:docChg chg="undo custSel addSld modSld">
      <pc:chgData name="Kenta Kojima" userId="d6e458abbb8e538c" providerId="LiveId" clId="{F7CABC9D-3BE4-4D3B-A9F3-406A48F0627B}" dt="2025-08-28T17:46:23.570" v="6316" actId="14100"/>
      <pc:docMkLst>
        <pc:docMk/>
      </pc:docMkLst>
      <pc:sldChg chg="addSp delSp modSp mod">
        <pc:chgData name="Kenta Kojima" userId="d6e458abbb8e538c" providerId="LiveId" clId="{F7CABC9D-3BE4-4D3B-A9F3-406A48F0627B}" dt="2025-08-27T12:32:41.606" v="493" actId="1038"/>
        <pc:sldMkLst>
          <pc:docMk/>
          <pc:sldMk cId="774404581" sldId="260"/>
        </pc:sldMkLst>
        <pc:spChg chg="mod">
          <ac:chgData name="Kenta Kojima" userId="d6e458abbb8e538c" providerId="LiveId" clId="{F7CABC9D-3BE4-4D3B-A9F3-406A48F0627B}" dt="2025-08-27T12:29:44.356" v="244" actId="20577"/>
          <ac:spMkLst>
            <pc:docMk/>
            <pc:sldMk cId="774404581" sldId="260"/>
            <ac:spMk id="2" creationId="{9A9E11FA-DFDD-9EED-E362-600FC3AA5B77}"/>
          </ac:spMkLst>
        </pc:spChg>
        <pc:spChg chg="mod">
          <ac:chgData name="Kenta Kojima" userId="d6e458abbb8e538c" providerId="LiveId" clId="{F7CABC9D-3BE4-4D3B-A9F3-406A48F0627B}" dt="2025-08-27T12:27:31.136" v="90" actId="164"/>
          <ac:spMkLst>
            <pc:docMk/>
            <pc:sldMk cId="774404581" sldId="260"/>
            <ac:spMk id="6" creationId="{711371E1-6DA5-A7F8-F2A2-CD3C7E78CBEC}"/>
          </ac:spMkLst>
        </pc:spChg>
        <pc:spChg chg="mod">
          <ac:chgData name="Kenta Kojima" userId="d6e458abbb8e538c" providerId="LiveId" clId="{F7CABC9D-3BE4-4D3B-A9F3-406A48F0627B}" dt="2025-08-27T12:27:31.136" v="90" actId="164"/>
          <ac:spMkLst>
            <pc:docMk/>
            <pc:sldMk cId="774404581" sldId="260"/>
            <ac:spMk id="8" creationId="{AE14C834-CECA-33C5-DA03-041036C9772E}"/>
          </ac:spMkLst>
        </pc:spChg>
        <pc:spChg chg="mod">
          <ac:chgData name="Kenta Kojima" userId="d6e458abbb8e538c" providerId="LiveId" clId="{F7CABC9D-3BE4-4D3B-A9F3-406A48F0627B}" dt="2025-08-27T12:27:31.136" v="90" actId="164"/>
          <ac:spMkLst>
            <pc:docMk/>
            <pc:sldMk cId="774404581" sldId="260"/>
            <ac:spMk id="9" creationId="{3D84AB9E-BEDF-3101-B8A0-0F80B04A780B}"/>
          </ac:spMkLst>
        </pc:spChg>
        <pc:spChg chg="mod">
          <ac:chgData name="Kenta Kojima" userId="d6e458abbb8e538c" providerId="LiveId" clId="{F7CABC9D-3BE4-4D3B-A9F3-406A48F0627B}" dt="2025-08-27T12:27:31.136" v="90" actId="164"/>
          <ac:spMkLst>
            <pc:docMk/>
            <pc:sldMk cId="774404581" sldId="260"/>
            <ac:spMk id="10" creationId="{03ADFF78-6D5F-90B2-9F1D-E6F0A8DE8766}"/>
          </ac:spMkLst>
        </pc:spChg>
        <pc:spChg chg="add mod">
          <ac:chgData name="Kenta Kojima" userId="d6e458abbb8e538c" providerId="LiveId" clId="{F7CABC9D-3BE4-4D3B-A9F3-406A48F0627B}" dt="2025-08-27T12:29:24.727" v="158" actId="14100"/>
          <ac:spMkLst>
            <pc:docMk/>
            <pc:sldMk cId="774404581" sldId="260"/>
            <ac:spMk id="11" creationId="{6DF0C37F-87EA-6567-C917-A536794F871C}"/>
          </ac:spMkLst>
        </pc:spChg>
        <pc:spChg chg="add mod">
          <ac:chgData name="Kenta Kojima" userId="d6e458abbb8e538c" providerId="LiveId" clId="{F7CABC9D-3BE4-4D3B-A9F3-406A48F0627B}" dt="2025-08-27T12:29:51.588" v="266" actId="20577"/>
          <ac:spMkLst>
            <pc:docMk/>
            <pc:sldMk cId="774404581" sldId="260"/>
            <ac:spMk id="13" creationId="{A7D7AF33-8180-B9F5-2AB4-0D211F2CBF87}"/>
          </ac:spMkLst>
        </pc:spChg>
        <pc:spChg chg="add del mod">
          <ac:chgData name="Kenta Kojima" userId="d6e458abbb8e538c" providerId="LiveId" clId="{F7CABC9D-3BE4-4D3B-A9F3-406A48F0627B}" dt="2025-08-27T12:30:08.678" v="299" actId="20577"/>
          <ac:spMkLst>
            <pc:docMk/>
            <pc:sldMk cId="774404581" sldId="260"/>
            <ac:spMk id="14" creationId="{E0503806-FE7F-5E20-A2FB-3F4C1A573D0C}"/>
          </ac:spMkLst>
        </pc:spChg>
        <pc:spChg chg="add mod">
          <ac:chgData name="Kenta Kojima" userId="d6e458abbb8e538c" providerId="LiveId" clId="{F7CABC9D-3BE4-4D3B-A9F3-406A48F0627B}" dt="2025-08-27T12:30:28.394" v="316" actId="20577"/>
          <ac:spMkLst>
            <pc:docMk/>
            <pc:sldMk cId="774404581" sldId="260"/>
            <ac:spMk id="15" creationId="{60CDEF70-5C80-3476-83F5-3C5EBA241BF0}"/>
          </ac:spMkLst>
        </pc:spChg>
        <pc:spChg chg="add mod">
          <ac:chgData name="Kenta Kojima" userId="d6e458abbb8e538c" providerId="LiveId" clId="{F7CABC9D-3BE4-4D3B-A9F3-406A48F0627B}" dt="2025-08-27T12:30:49.526" v="333" actId="20577"/>
          <ac:spMkLst>
            <pc:docMk/>
            <pc:sldMk cId="774404581" sldId="260"/>
            <ac:spMk id="16" creationId="{94714A0A-6DA9-211E-21D3-4C25EFC40928}"/>
          </ac:spMkLst>
        </pc:spChg>
        <pc:spChg chg="add mod">
          <ac:chgData name="Kenta Kojima" userId="d6e458abbb8e538c" providerId="LiveId" clId="{F7CABC9D-3BE4-4D3B-A9F3-406A48F0627B}" dt="2025-08-27T12:31:16.098" v="367" actId="14100"/>
          <ac:spMkLst>
            <pc:docMk/>
            <pc:sldMk cId="774404581" sldId="260"/>
            <ac:spMk id="17" creationId="{2FA40044-6473-A45F-AEF1-A8276683CC10}"/>
          </ac:spMkLst>
        </pc:spChg>
        <pc:spChg chg="add mod">
          <ac:chgData name="Kenta Kojima" userId="d6e458abbb8e538c" providerId="LiveId" clId="{F7CABC9D-3BE4-4D3B-A9F3-406A48F0627B}" dt="2025-08-27T12:31:47.890" v="398" actId="255"/>
          <ac:spMkLst>
            <pc:docMk/>
            <pc:sldMk cId="774404581" sldId="260"/>
            <ac:spMk id="18" creationId="{FA7C299A-7386-E831-9314-6F5ABFA4A44A}"/>
          </ac:spMkLst>
        </pc:spChg>
        <pc:spChg chg="add mod">
          <ac:chgData name="Kenta Kojima" userId="d6e458abbb8e538c" providerId="LiveId" clId="{F7CABC9D-3BE4-4D3B-A9F3-406A48F0627B}" dt="2025-08-27T12:32:41.606" v="493" actId="1038"/>
          <ac:spMkLst>
            <pc:docMk/>
            <pc:sldMk cId="774404581" sldId="260"/>
            <ac:spMk id="19" creationId="{B7B00872-21CA-6E4B-B276-2AC4C96E16F6}"/>
          </ac:spMkLst>
        </pc:spChg>
        <pc:grpChg chg="add mod">
          <ac:chgData name="Kenta Kojima" userId="d6e458abbb8e538c" providerId="LiveId" clId="{F7CABC9D-3BE4-4D3B-A9F3-406A48F0627B}" dt="2025-08-27T12:27:33.296" v="110" actId="1036"/>
          <ac:grpSpMkLst>
            <pc:docMk/>
            <pc:sldMk cId="774404581" sldId="260"/>
            <ac:grpSpMk id="12" creationId="{2EBFF5BC-3955-C445-E1C0-817F798C5E85}"/>
          </ac:grpSpMkLst>
        </pc:grpChg>
        <pc:graphicFrameChg chg="mod modGraphic">
          <ac:chgData name="Kenta Kojima" userId="d6e458abbb8e538c" providerId="LiveId" clId="{F7CABC9D-3BE4-4D3B-A9F3-406A48F0627B}" dt="2025-08-27T12:29:08.030" v="144"/>
          <ac:graphicFrameMkLst>
            <pc:docMk/>
            <pc:sldMk cId="774404581" sldId="260"/>
            <ac:graphicFrameMk id="5" creationId="{716F8837-F4D9-19BD-80F7-CB724DD23372}"/>
          </ac:graphicFrameMkLst>
        </pc:graphicFrameChg>
        <pc:cxnChg chg="mod">
          <ac:chgData name="Kenta Kojima" userId="d6e458abbb8e538c" providerId="LiveId" clId="{F7CABC9D-3BE4-4D3B-A9F3-406A48F0627B}" dt="2025-08-27T12:27:31.136" v="90" actId="164"/>
          <ac:cxnSpMkLst>
            <pc:docMk/>
            <pc:sldMk cId="774404581" sldId="260"/>
            <ac:cxnSpMk id="7" creationId="{B03D27DA-75D5-0387-4976-082E14233EA1}"/>
          </ac:cxnSpMkLst>
        </pc:cxnChg>
      </pc:sldChg>
      <pc:sldChg chg="addSp delSp modSp new mod">
        <pc:chgData name="Kenta Kojima" userId="d6e458abbb8e538c" providerId="LiveId" clId="{F7CABC9D-3BE4-4D3B-A9F3-406A48F0627B}" dt="2025-08-28T12:00:38.675" v="3234" actId="14100"/>
        <pc:sldMkLst>
          <pc:docMk/>
          <pc:sldMk cId="1605796022" sldId="261"/>
        </pc:sldMkLst>
        <pc:spChg chg="mod">
          <ac:chgData name="Kenta Kojima" userId="d6e458abbb8e538c" providerId="LiveId" clId="{F7CABC9D-3BE4-4D3B-A9F3-406A48F0627B}" dt="2025-08-27T12:33:09.750" v="542" actId="20577"/>
          <ac:spMkLst>
            <pc:docMk/>
            <pc:sldMk cId="1605796022" sldId="261"/>
            <ac:spMk id="2" creationId="{32B56875-CAF1-E1BD-DFB7-FB8E01AAC3AD}"/>
          </ac:spMkLst>
        </pc:spChg>
        <pc:spChg chg="mod">
          <ac:chgData name="Kenta Kojima" userId="d6e458abbb8e538c" providerId="LiveId" clId="{F7CABC9D-3BE4-4D3B-A9F3-406A48F0627B}" dt="2025-08-28T11:13:00.935" v="2695" actId="14100"/>
          <ac:spMkLst>
            <pc:docMk/>
            <pc:sldMk cId="1605796022" sldId="261"/>
            <ac:spMk id="3" creationId="{7C8DE6CA-4F65-72E2-20BE-E664AAC22FAF}"/>
          </ac:spMkLst>
        </pc:spChg>
        <pc:spChg chg="del">
          <ac:chgData name="Kenta Kojima" userId="d6e458abbb8e538c" providerId="LiveId" clId="{F7CABC9D-3BE4-4D3B-A9F3-406A48F0627B}" dt="2025-08-27T12:33:43.926" v="616" actId="3680"/>
          <ac:spMkLst>
            <pc:docMk/>
            <pc:sldMk cId="1605796022" sldId="261"/>
            <ac:spMk id="4" creationId="{668508CD-F0A5-B8DA-0DE9-F5ACD8208B8F}"/>
          </ac:spMkLst>
        </pc:spChg>
        <pc:spChg chg="add mod topLvl">
          <ac:chgData name="Kenta Kojima" userId="d6e458abbb8e538c" providerId="LiveId" clId="{F7CABC9D-3BE4-4D3B-A9F3-406A48F0627B}" dt="2025-08-28T11:44:48.078" v="2798" actId="165"/>
          <ac:spMkLst>
            <pc:docMk/>
            <pc:sldMk cId="1605796022" sldId="261"/>
            <ac:spMk id="4" creationId="{B1C853B5-56AF-EA2B-7897-7E12F6854056}"/>
          </ac:spMkLst>
        </pc:spChg>
        <pc:spChg chg="add mod topLvl">
          <ac:chgData name="Kenta Kojima" userId="d6e458abbb8e538c" providerId="LiveId" clId="{F7CABC9D-3BE4-4D3B-A9F3-406A48F0627B}" dt="2025-08-28T11:44:48.078" v="2798" actId="165"/>
          <ac:spMkLst>
            <pc:docMk/>
            <pc:sldMk cId="1605796022" sldId="261"/>
            <ac:spMk id="6" creationId="{ABA9EC52-8D34-7407-0B93-49E43DA222B6}"/>
          </ac:spMkLst>
        </pc:spChg>
        <pc:spChg chg="add mod topLvl">
          <ac:chgData name="Kenta Kojima" userId="d6e458abbb8e538c" providerId="LiveId" clId="{F7CABC9D-3BE4-4D3B-A9F3-406A48F0627B}" dt="2025-08-28T11:44:48.078" v="2798" actId="165"/>
          <ac:spMkLst>
            <pc:docMk/>
            <pc:sldMk cId="1605796022" sldId="261"/>
            <ac:spMk id="7" creationId="{53C3247E-151C-B32A-D1D2-E4AE864648E0}"/>
          </ac:spMkLst>
        </pc:spChg>
        <pc:spChg chg="add mod">
          <ac:chgData name="Kenta Kojima" userId="d6e458abbb8e538c" providerId="LiveId" clId="{F7CABC9D-3BE4-4D3B-A9F3-406A48F0627B}" dt="2025-08-28T11:57:17.852" v="3211" actId="14100"/>
          <ac:spMkLst>
            <pc:docMk/>
            <pc:sldMk cId="1605796022" sldId="261"/>
            <ac:spMk id="8" creationId="{2F6E72A8-2FCF-AD1A-B6D2-30A5C4AF199D}"/>
          </ac:spMkLst>
        </pc:spChg>
        <pc:spChg chg="add mod">
          <ac:chgData name="Kenta Kojima" userId="d6e458abbb8e538c" providerId="LiveId" clId="{F7CABC9D-3BE4-4D3B-A9F3-406A48F0627B}" dt="2025-08-28T11:14:42.587" v="2778" actId="1035"/>
          <ac:spMkLst>
            <pc:docMk/>
            <pc:sldMk cId="1605796022" sldId="261"/>
            <ac:spMk id="9" creationId="{3CA4E197-02FC-9F57-9F1F-3B16B18563D5}"/>
          </ac:spMkLst>
        </pc:spChg>
        <pc:spChg chg="add mod">
          <ac:chgData name="Kenta Kojima" userId="d6e458abbb8e538c" providerId="LiveId" clId="{F7CABC9D-3BE4-4D3B-A9F3-406A48F0627B}" dt="2025-08-28T11:13:51.152" v="2725" actId="14100"/>
          <ac:spMkLst>
            <pc:docMk/>
            <pc:sldMk cId="1605796022" sldId="261"/>
            <ac:spMk id="10" creationId="{0DCDAC5A-E0A1-D340-3E0F-4F7F23F8D332}"/>
          </ac:spMkLst>
        </pc:spChg>
        <pc:spChg chg="add mod">
          <ac:chgData name="Kenta Kojima" userId="d6e458abbb8e538c" providerId="LiveId" clId="{F7CABC9D-3BE4-4D3B-A9F3-406A48F0627B}" dt="2025-08-28T11:13:39.702" v="2724" actId="1076"/>
          <ac:spMkLst>
            <pc:docMk/>
            <pc:sldMk cId="1605796022" sldId="261"/>
            <ac:spMk id="11" creationId="{7F6B8F20-7AB7-EEEE-A32D-2A30F2E51028}"/>
          </ac:spMkLst>
        </pc:spChg>
        <pc:spChg chg="add mod">
          <ac:chgData name="Kenta Kojima" userId="d6e458abbb8e538c" providerId="LiveId" clId="{F7CABC9D-3BE4-4D3B-A9F3-406A48F0627B}" dt="2025-08-28T11:54:42.332" v="3156" actId="14100"/>
          <ac:spMkLst>
            <pc:docMk/>
            <pc:sldMk cId="1605796022" sldId="261"/>
            <ac:spMk id="12" creationId="{A4CC4081-AC30-9A2B-AA59-3DB07AC3FD6F}"/>
          </ac:spMkLst>
        </pc:spChg>
        <pc:spChg chg="add mod">
          <ac:chgData name="Kenta Kojima" userId="d6e458abbb8e538c" providerId="LiveId" clId="{F7CABC9D-3BE4-4D3B-A9F3-406A48F0627B}" dt="2025-08-28T11:14:25.582" v="2762" actId="14100"/>
          <ac:spMkLst>
            <pc:docMk/>
            <pc:sldMk cId="1605796022" sldId="261"/>
            <ac:spMk id="13" creationId="{11BF8A60-6245-560D-D578-B47584469D66}"/>
          </ac:spMkLst>
        </pc:spChg>
        <pc:spChg chg="add mod">
          <ac:chgData name="Kenta Kojima" userId="d6e458abbb8e538c" providerId="LiveId" clId="{F7CABC9D-3BE4-4D3B-A9F3-406A48F0627B}" dt="2025-08-28T11:14:25.582" v="2762" actId="14100"/>
          <ac:spMkLst>
            <pc:docMk/>
            <pc:sldMk cId="1605796022" sldId="261"/>
            <ac:spMk id="14" creationId="{E5B4E346-FAC4-2DA4-E2A8-4C8E46F136DA}"/>
          </ac:spMkLst>
        </pc:spChg>
        <pc:spChg chg="add mod">
          <ac:chgData name="Kenta Kojima" userId="d6e458abbb8e538c" providerId="LiveId" clId="{F7CABC9D-3BE4-4D3B-A9F3-406A48F0627B}" dt="2025-08-28T11:13:39.702" v="2724" actId="1076"/>
          <ac:spMkLst>
            <pc:docMk/>
            <pc:sldMk cId="1605796022" sldId="261"/>
            <ac:spMk id="15" creationId="{BC4FBF9A-E092-BC92-9988-9429EEECAC9C}"/>
          </ac:spMkLst>
        </pc:spChg>
        <pc:spChg chg="add mod">
          <ac:chgData name="Kenta Kojima" userId="d6e458abbb8e538c" providerId="LiveId" clId="{F7CABC9D-3BE4-4D3B-A9F3-406A48F0627B}" dt="2025-08-28T11:14:15.874" v="2761" actId="1036"/>
          <ac:spMkLst>
            <pc:docMk/>
            <pc:sldMk cId="1605796022" sldId="261"/>
            <ac:spMk id="16" creationId="{40785B92-E12B-673C-AE23-B5D9DC18FB8E}"/>
          </ac:spMkLst>
        </pc:spChg>
        <pc:spChg chg="add mod ord">
          <ac:chgData name="Kenta Kojima" userId="d6e458abbb8e538c" providerId="LiveId" clId="{F7CABC9D-3BE4-4D3B-A9F3-406A48F0627B}" dt="2025-08-28T11:14:42.587" v="2778" actId="1035"/>
          <ac:spMkLst>
            <pc:docMk/>
            <pc:sldMk cId="1605796022" sldId="261"/>
            <ac:spMk id="17" creationId="{952BCAA3-0979-5A04-60C9-49AB64041B22}"/>
          </ac:spMkLst>
        </pc:spChg>
        <pc:spChg chg="add mod ord">
          <ac:chgData name="Kenta Kojima" userId="d6e458abbb8e538c" providerId="LiveId" clId="{F7CABC9D-3BE4-4D3B-A9F3-406A48F0627B}" dt="2025-08-28T11:14:42.587" v="2778" actId="1035"/>
          <ac:spMkLst>
            <pc:docMk/>
            <pc:sldMk cId="1605796022" sldId="261"/>
            <ac:spMk id="18" creationId="{0CD9A7FF-D01A-45FA-CBF1-631B52301EB1}"/>
          </ac:spMkLst>
        </pc:spChg>
        <pc:spChg chg="add mod">
          <ac:chgData name="Kenta Kojima" userId="d6e458abbb8e538c" providerId="LiveId" clId="{F7CABC9D-3BE4-4D3B-A9F3-406A48F0627B}" dt="2025-08-28T11:14:42.587" v="2778" actId="1035"/>
          <ac:spMkLst>
            <pc:docMk/>
            <pc:sldMk cId="1605796022" sldId="261"/>
            <ac:spMk id="19" creationId="{C2B42607-A699-FE45-08FE-39831DF277AF}"/>
          </ac:spMkLst>
        </pc:spChg>
        <pc:spChg chg="add mod">
          <ac:chgData name="Kenta Kojima" userId="d6e458abbb8e538c" providerId="LiveId" clId="{F7CABC9D-3BE4-4D3B-A9F3-406A48F0627B}" dt="2025-08-28T11:14:42.587" v="2778" actId="1035"/>
          <ac:spMkLst>
            <pc:docMk/>
            <pc:sldMk cId="1605796022" sldId="261"/>
            <ac:spMk id="20" creationId="{842B13AB-015A-E6A8-6891-63576E292AFF}"/>
          </ac:spMkLst>
        </pc:spChg>
        <pc:spChg chg="add mod">
          <ac:chgData name="Kenta Kojima" userId="d6e458abbb8e538c" providerId="LiveId" clId="{F7CABC9D-3BE4-4D3B-A9F3-406A48F0627B}" dt="2025-08-28T11:14:42.587" v="2778" actId="1035"/>
          <ac:spMkLst>
            <pc:docMk/>
            <pc:sldMk cId="1605796022" sldId="261"/>
            <ac:spMk id="21" creationId="{B7571545-8BDB-FB21-8D9B-B7FF94EBAA25}"/>
          </ac:spMkLst>
        </pc:spChg>
        <pc:spChg chg="add mod">
          <ac:chgData name="Kenta Kojima" userId="d6e458abbb8e538c" providerId="LiveId" clId="{F7CABC9D-3BE4-4D3B-A9F3-406A48F0627B}" dt="2025-08-28T11:14:42.587" v="2778" actId="1035"/>
          <ac:spMkLst>
            <pc:docMk/>
            <pc:sldMk cId="1605796022" sldId="261"/>
            <ac:spMk id="22" creationId="{9A0E56BF-B183-D942-3C06-1B672DA986B7}"/>
          </ac:spMkLst>
        </pc:spChg>
        <pc:spChg chg="add mod">
          <ac:chgData name="Kenta Kojima" userId="d6e458abbb8e538c" providerId="LiveId" clId="{F7CABC9D-3BE4-4D3B-A9F3-406A48F0627B}" dt="2025-08-28T11:53:23.972" v="3075" actId="1076"/>
          <ac:spMkLst>
            <pc:docMk/>
            <pc:sldMk cId="1605796022" sldId="261"/>
            <ac:spMk id="23" creationId="{6DC410C5-CC83-3BCA-3A07-7B12FA7D0FD2}"/>
          </ac:spMkLst>
        </pc:spChg>
        <pc:spChg chg="add mod">
          <ac:chgData name="Kenta Kojima" userId="d6e458abbb8e538c" providerId="LiveId" clId="{F7CABC9D-3BE4-4D3B-A9F3-406A48F0627B}" dt="2025-08-28T11:53:23.972" v="3075" actId="1076"/>
          <ac:spMkLst>
            <pc:docMk/>
            <pc:sldMk cId="1605796022" sldId="261"/>
            <ac:spMk id="24" creationId="{77E41021-5509-CF94-E84E-7B7A6A7FD809}"/>
          </ac:spMkLst>
        </pc:spChg>
        <pc:spChg chg="add mod">
          <ac:chgData name="Kenta Kojima" userId="d6e458abbb8e538c" providerId="LiveId" clId="{F7CABC9D-3BE4-4D3B-A9F3-406A48F0627B}" dt="2025-08-28T11:50:11.944" v="2940" actId="465"/>
          <ac:spMkLst>
            <pc:docMk/>
            <pc:sldMk cId="1605796022" sldId="261"/>
            <ac:spMk id="25" creationId="{51F65B4D-24D6-C6A3-98D8-CE0A05D22103}"/>
          </ac:spMkLst>
        </pc:spChg>
        <pc:spChg chg="add mod">
          <ac:chgData name="Kenta Kojima" userId="d6e458abbb8e538c" providerId="LiveId" clId="{F7CABC9D-3BE4-4D3B-A9F3-406A48F0627B}" dt="2025-08-28T11:50:07.477" v="2939" actId="1035"/>
          <ac:spMkLst>
            <pc:docMk/>
            <pc:sldMk cId="1605796022" sldId="261"/>
            <ac:spMk id="26" creationId="{BA05DB28-D9B4-70A1-A61C-6E187CE736B7}"/>
          </ac:spMkLst>
        </pc:spChg>
        <pc:spChg chg="add mod">
          <ac:chgData name="Kenta Kojima" userId="d6e458abbb8e538c" providerId="LiveId" clId="{F7CABC9D-3BE4-4D3B-A9F3-406A48F0627B}" dt="2025-08-28T11:53:23.972" v="3075" actId="1076"/>
          <ac:spMkLst>
            <pc:docMk/>
            <pc:sldMk cId="1605796022" sldId="261"/>
            <ac:spMk id="27" creationId="{641BB251-19BA-2659-C6F9-D3B0114DDFB2}"/>
          </ac:spMkLst>
        </pc:spChg>
        <pc:spChg chg="add del mod">
          <ac:chgData name="Kenta Kojima" userId="d6e458abbb8e538c" providerId="LiveId" clId="{F7CABC9D-3BE4-4D3B-A9F3-406A48F0627B}" dt="2025-08-28T11:49:48.977" v="2916" actId="478"/>
          <ac:spMkLst>
            <pc:docMk/>
            <pc:sldMk cId="1605796022" sldId="261"/>
            <ac:spMk id="29" creationId="{C44E69AC-133C-DC09-4734-FDB971083E43}"/>
          </ac:spMkLst>
        </pc:spChg>
        <pc:spChg chg="add mod">
          <ac:chgData name="Kenta Kojima" userId="d6e458abbb8e538c" providerId="LiveId" clId="{F7CABC9D-3BE4-4D3B-A9F3-406A48F0627B}" dt="2025-08-28T11:44:43.645" v="2797" actId="571"/>
          <ac:spMkLst>
            <pc:docMk/>
            <pc:sldMk cId="1605796022" sldId="261"/>
            <ac:spMk id="32" creationId="{1071A860-4F0C-D976-C763-5274274219FB}"/>
          </ac:spMkLst>
        </pc:spChg>
        <pc:spChg chg="add mod">
          <ac:chgData name="Kenta Kojima" userId="d6e458abbb8e538c" providerId="LiveId" clId="{F7CABC9D-3BE4-4D3B-A9F3-406A48F0627B}" dt="2025-08-28T11:45:41.632" v="2811" actId="6549"/>
          <ac:spMkLst>
            <pc:docMk/>
            <pc:sldMk cId="1605796022" sldId="261"/>
            <ac:spMk id="33" creationId="{B0DD474A-1E80-4107-ADFE-94B9B62CF158}"/>
          </ac:spMkLst>
        </pc:spChg>
        <pc:spChg chg="add mod">
          <ac:chgData name="Kenta Kojima" userId="d6e458abbb8e538c" providerId="LiveId" clId="{F7CABC9D-3BE4-4D3B-A9F3-406A48F0627B}" dt="2025-08-28T11:48:02.340" v="2894" actId="14100"/>
          <ac:spMkLst>
            <pc:docMk/>
            <pc:sldMk cId="1605796022" sldId="261"/>
            <ac:spMk id="41" creationId="{7C0D9C00-C644-6C5A-92F2-BD81D49664DF}"/>
          </ac:spMkLst>
        </pc:spChg>
        <pc:spChg chg="add mod">
          <ac:chgData name="Kenta Kojima" userId="d6e458abbb8e538c" providerId="LiveId" clId="{F7CABC9D-3BE4-4D3B-A9F3-406A48F0627B}" dt="2025-08-28T11:51:55.081" v="2984" actId="14100"/>
          <ac:spMkLst>
            <pc:docMk/>
            <pc:sldMk cId="1605796022" sldId="261"/>
            <ac:spMk id="42" creationId="{D6D9BE69-01BB-5EE9-C31C-D8849BEFA3D5}"/>
          </ac:spMkLst>
        </pc:spChg>
        <pc:spChg chg="add del mod">
          <ac:chgData name="Kenta Kojima" userId="d6e458abbb8e538c" providerId="LiveId" clId="{F7CABC9D-3BE4-4D3B-A9F3-406A48F0627B}" dt="2025-08-28T11:50:38.889" v="2945" actId="478"/>
          <ac:spMkLst>
            <pc:docMk/>
            <pc:sldMk cId="1605796022" sldId="261"/>
            <ac:spMk id="43" creationId="{23380A1C-A9AF-5F00-FE79-D706ACB8C3AE}"/>
          </ac:spMkLst>
        </pc:spChg>
        <pc:spChg chg="add del mod">
          <ac:chgData name="Kenta Kojima" userId="d6e458abbb8e538c" providerId="LiveId" clId="{F7CABC9D-3BE4-4D3B-A9F3-406A48F0627B}" dt="2025-08-28T11:50:38.889" v="2945" actId="478"/>
          <ac:spMkLst>
            <pc:docMk/>
            <pc:sldMk cId="1605796022" sldId="261"/>
            <ac:spMk id="44" creationId="{50894918-4D3C-C89F-DA15-03807A6BCFBB}"/>
          </ac:spMkLst>
        </pc:spChg>
        <pc:spChg chg="add mod">
          <ac:chgData name="Kenta Kojima" userId="d6e458abbb8e538c" providerId="LiveId" clId="{F7CABC9D-3BE4-4D3B-A9F3-406A48F0627B}" dt="2025-08-28T11:53:23.972" v="3075" actId="1076"/>
          <ac:spMkLst>
            <pc:docMk/>
            <pc:sldMk cId="1605796022" sldId="261"/>
            <ac:spMk id="45" creationId="{E4DAC1CA-FEC2-7772-A476-053447FCC46C}"/>
          </ac:spMkLst>
        </pc:spChg>
        <pc:spChg chg="add mod">
          <ac:chgData name="Kenta Kojima" userId="d6e458abbb8e538c" providerId="LiveId" clId="{F7CABC9D-3BE4-4D3B-A9F3-406A48F0627B}" dt="2025-08-28T11:53:23.972" v="3075" actId="1076"/>
          <ac:spMkLst>
            <pc:docMk/>
            <pc:sldMk cId="1605796022" sldId="261"/>
            <ac:spMk id="46" creationId="{570E4A56-7A0D-D94A-9304-2231CC655435}"/>
          </ac:spMkLst>
        </pc:spChg>
        <pc:spChg chg="add mod">
          <ac:chgData name="Kenta Kojima" userId="d6e458abbb8e538c" providerId="LiveId" clId="{F7CABC9D-3BE4-4D3B-A9F3-406A48F0627B}" dt="2025-08-28T11:51:51.165" v="2983" actId="14100"/>
          <ac:spMkLst>
            <pc:docMk/>
            <pc:sldMk cId="1605796022" sldId="261"/>
            <ac:spMk id="47" creationId="{F73DEF33-98FC-50AC-4E94-E6C1F4AC7DCD}"/>
          </ac:spMkLst>
        </pc:spChg>
        <pc:spChg chg="add mod">
          <ac:chgData name="Kenta Kojima" userId="d6e458abbb8e538c" providerId="LiveId" clId="{F7CABC9D-3BE4-4D3B-A9F3-406A48F0627B}" dt="2025-08-28T11:53:23.972" v="3075" actId="1076"/>
          <ac:spMkLst>
            <pc:docMk/>
            <pc:sldMk cId="1605796022" sldId="261"/>
            <ac:spMk id="48" creationId="{2DE96866-8BD8-CBF8-D0F8-79AD4177221D}"/>
          </ac:spMkLst>
        </pc:spChg>
        <pc:spChg chg="add mod">
          <ac:chgData name="Kenta Kojima" userId="d6e458abbb8e538c" providerId="LiveId" clId="{F7CABC9D-3BE4-4D3B-A9F3-406A48F0627B}" dt="2025-08-28T11:53:23.972" v="3075" actId="1076"/>
          <ac:spMkLst>
            <pc:docMk/>
            <pc:sldMk cId="1605796022" sldId="261"/>
            <ac:spMk id="49" creationId="{651ECDFA-3928-1207-D07B-AEC9983725C8}"/>
          </ac:spMkLst>
        </pc:spChg>
        <pc:spChg chg="add mod">
          <ac:chgData name="Kenta Kojima" userId="d6e458abbb8e538c" providerId="LiveId" clId="{F7CABC9D-3BE4-4D3B-A9F3-406A48F0627B}" dt="2025-08-28T11:53:23.972" v="3075" actId="1076"/>
          <ac:spMkLst>
            <pc:docMk/>
            <pc:sldMk cId="1605796022" sldId="261"/>
            <ac:spMk id="50" creationId="{AFC6A061-A7B7-157D-A349-3E642B604B77}"/>
          </ac:spMkLst>
        </pc:spChg>
        <pc:spChg chg="add mod">
          <ac:chgData name="Kenta Kojima" userId="d6e458abbb8e538c" providerId="LiveId" clId="{F7CABC9D-3BE4-4D3B-A9F3-406A48F0627B}" dt="2025-08-28T11:53:23.972" v="3075" actId="1076"/>
          <ac:spMkLst>
            <pc:docMk/>
            <pc:sldMk cId="1605796022" sldId="261"/>
            <ac:spMk id="51" creationId="{8F73E7C0-1404-863E-C676-09131F1220EB}"/>
          </ac:spMkLst>
        </pc:spChg>
        <pc:spChg chg="add mod">
          <ac:chgData name="Kenta Kojima" userId="d6e458abbb8e538c" providerId="LiveId" clId="{F7CABC9D-3BE4-4D3B-A9F3-406A48F0627B}" dt="2025-08-28T11:53:23.972" v="3075" actId="1076"/>
          <ac:spMkLst>
            <pc:docMk/>
            <pc:sldMk cId="1605796022" sldId="261"/>
            <ac:spMk id="52" creationId="{B7321477-C041-78B7-A857-885BFA2C72DB}"/>
          </ac:spMkLst>
        </pc:spChg>
        <pc:spChg chg="add mod">
          <ac:chgData name="Kenta Kojima" userId="d6e458abbb8e538c" providerId="LiveId" clId="{F7CABC9D-3BE4-4D3B-A9F3-406A48F0627B}" dt="2025-08-28T11:53:48.160" v="3095" actId="14100"/>
          <ac:spMkLst>
            <pc:docMk/>
            <pc:sldMk cId="1605796022" sldId="261"/>
            <ac:spMk id="53" creationId="{1D6BE84D-AA63-5EE4-22CB-751E2D4CE098}"/>
          </ac:spMkLst>
        </pc:spChg>
        <pc:spChg chg="add mod">
          <ac:chgData name="Kenta Kojima" userId="d6e458abbb8e538c" providerId="LiveId" clId="{F7CABC9D-3BE4-4D3B-A9F3-406A48F0627B}" dt="2025-08-28T11:53:38.712" v="3090" actId="14100"/>
          <ac:spMkLst>
            <pc:docMk/>
            <pc:sldMk cId="1605796022" sldId="261"/>
            <ac:spMk id="54" creationId="{74F406FA-6999-1E19-AC44-32A7F4549139}"/>
          </ac:spMkLst>
        </pc:spChg>
        <pc:spChg chg="add mod">
          <ac:chgData name="Kenta Kojima" userId="d6e458abbb8e538c" providerId="LiveId" clId="{F7CABC9D-3BE4-4D3B-A9F3-406A48F0627B}" dt="2025-08-28T11:54:11.822" v="3144" actId="20577"/>
          <ac:spMkLst>
            <pc:docMk/>
            <pc:sldMk cId="1605796022" sldId="261"/>
            <ac:spMk id="55" creationId="{C7CEEDF9-06F9-9908-992C-AF7A4C5A1AD7}"/>
          </ac:spMkLst>
        </pc:spChg>
        <pc:spChg chg="add mod">
          <ac:chgData name="Kenta Kojima" userId="d6e458abbb8e538c" providerId="LiveId" clId="{F7CABC9D-3BE4-4D3B-A9F3-406A48F0627B}" dt="2025-08-28T11:54:06.164" v="3125" actId="20577"/>
          <ac:spMkLst>
            <pc:docMk/>
            <pc:sldMk cId="1605796022" sldId="261"/>
            <ac:spMk id="56" creationId="{F530EEFB-7C2E-5365-0862-7BF9DC396CEC}"/>
          </ac:spMkLst>
        </pc:spChg>
        <pc:spChg chg="add mod">
          <ac:chgData name="Kenta Kojima" userId="d6e458abbb8e538c" providerId="LiveId" clId="{F7CABC9D-3BE4-4D3B-A9F3-406A48F0627B}" dt="2025-08-28T11:54:47.350" v="3157" actId="242"/>
          <ac:spMkLst>
            <pc:docMk/>
            <pc:sldMk cId="1605796022" sldId="261"/>
            <ac:spMk id="57" creationId="{B990AB54-EC15-8A01-0BB7-53F21FC2E9C7}"/>
          </ac:spMkLst>
        </pc:spChg>
        <pc:spChg chg="add mod">
          <ac:chgData name="Kenta Kojima" userId="d6e458abbb8e538c" providerId="LiveId" clId="{F7CABC9D-3BE4-4D3B-A9F3-406A48F0627B}" dt="2025-08-28T11:55:11.299" v="3187" actId="1038"/>
          <ac:spMkLst>
            <pc:docMk/>
            <pc:sldMk cId="1605796022" sldId="261"/>
            <ac:spMk id="58" creationId="{0FAE4A6B-607B-4E89-39CA-2B48F22E7130}"/>
          </ac:spMkLst>
        </pc:spChg>
        <pc:spChg chg="add mod">
          <ac:chgData name="Kenta Kojima" userId="d6e458abbb8e538c" providerId="LiveId" clId="{F7CABC9D-3BE4-4D3B-A9F3-406A48F0627B}" dt="2025-08-28T11:55:21.710" v="3193" actId="20577"/>
          <ac:spMkLst>
            <pc:docMk/>
            <pc:sldMk cId="1605796022" sldId="261"/>
            <ac:spMk id="59" creationId="{62B9B817-F5D2-BE4F-5C5C-19242BE783BE}"/>
          </ac:spMkLst>
        </pc:spChg>
        <pc:spChg chg="add mod">
          <ac:chgData name="Kenta Kojima" userId="d6e458abbb8e538c" providerId="LiveId" clId="{F7CABC9D-3BE4-4D3B-A9F3-406A48F0627B}" dt="2025-08-28T11:55:18.445" v="3188" actId="571"/>
          <ac:spMkLst>
            <pc:docMk/>
            <pc:sldMk cId="1605796022" sldId="261"/>
            <ac:spMk id="60" creationId="{E0FAE357-16F4-CD03-DDED-A7A22E0AB464}"/>
          </ac:spMkLst>
        </pc:spChg>
        <pc:spChg chg="add mod">
          <ac:chgData name="Kenta Kojima" userId="d6e458abbb8e538c" providerId="LiveId" clId="{F7CABC9D-3BE4-4D3B-A9F3-406A48F0627B}" dt="2025-08-28T11:55:39.703" v="3197" actId="20577"/>
          <ac:spMkLst>
            <pc:docMk/>
            <pc:sldMk cId="1605796022" sldId="261"/>
            <ac:spMk id="61" creationId="{B5393B39-07FC-17AB-CF3E-47021DBE5409}"/>
          </ac:spMkLst>
        </pc:spChg>
        <pc:spChg chg="add mod">
          <ac:chgData name="Kenta Kojima" userId="d6e458abbb8e538c" providerId="LiveId" clId="{F7CABC9D-3BE4-4D3B-A9F3-406A48F0627B}" dt="2025-08-28T11:55:36.726" v="3194" actId="571"/>
          <ac:spMkLst>
            <pc:docMk/>
            <pc:sldMk cId="1605796022" sldId="261"/>
            <ac:spMk id="62" creationId="{6CF55176-A8AB-0E4A-6B96-FC197E95EC65}"/>
          </ac:spMkLst>
        </pc:spChg>
        <pc:spChg chg="add del mod">
          <ac:chgData name="Kenta Kojima" userId="d6e458abbb8e538c" providerId="LiveId" clId="{F7CABC9D-3BE4-4D3B-A9F3-406A48F0627B}" dt="2025-08-28T11:59:18.519" v="3225"/>
          <ac:spMkLst>
            <pc:docMk/>
            <pc:sldMk cId="1605796022" sldId="261"/>
            <ac:spMk id="63" creationId="{BFCB14DC-C938-1B47-BE18-6D0E59498F9B}"/>
          </ac:spMkLst>
        </pc:spChg>
        <pc:spChg chg="add del mod">
          <ac:chgData name="Kenta Kojima" userId="d6e458abbb8e538c" providerId="LiveId" clId="{F7CABC9D-3BE4-4D3B-A9F3-406A48F0627B}" dt="2025-08-28T11:59:18.519" v="3225"/>
          <ac:spMkLst>
            <pc:docMk/>
            <pc:sldMk cId="1605796022" sldId="261"/>
            <ac:spMk id="64" creationId="{FD3B5EDA-AC98-7938-1A94-08FD9A63C2EE}"/>
          </ac:spMkLst>
        </pc:spChg>
        <pc:spChg chg="mod">
          <ac:chgData name="Kenta Kojima" userId="d6e458abbb8e538c" providerId="LiveId" clId="{F7CABC9D-3BE4-4D3B-A9F3-406A48F0627B}" dt="2025-08-28T11:58:03.523" v="3216"/>
          <ac:spMkLst>
            <pc:docMk/>
            <pc:sldMk cId="1605796022" sldId="261"/>
            <ac:spMk id="65" creationId="{85525F12-DB03-6256-3BD7-EA6C7BEA6736}"/>
          </ac:spMkLst>
        </pc:spChg>
        <pc:spChg chg="mod">
          <ac:chgData name="Kenta Kojima" userId="d6e458abbb8e538c" providerId="LiveId" clId="{F7CABC9D-3BE4-4D3B-A9F3-406A48F0627B}" dt="2025-08-28T11:58:08.057" v="3218"/>
          <ac:spMkLst>
            <pc:docMk/>
            <pc:sldMk cId="1605796022" sldId="261"/>
            <ac:spMk id="66" creationId="{1A842463-C994-3D6F-7449-7FBD9507CAD4}"/>
          </ac:spMkLst>
        </pc:spChg>
        <pc:spChg chg="add del">
          <ac:chgData name="Kenta Kojima" userId="d6e458abbb8e538c" providerId="LiveId" clId="{F7CABC9D-3BE4-4D3B-A9F3-406A48F0627B}" dt="2025-08-28T11:58:11.897" v="3220"/>
          <ac:spMkLst>
            <pc:docMk/>
            <pc:sldMk cId="1605796022" sldId="261"/>
            <ac:spMk id="67" creationId="{82B6428D-9191-8CF3-81E6-5D2F45A17F3F}"/>
          </ac:spMkLst>
        </pc:spChg>
        <pc:spChg chg="mod">
          <ac:chgData name="Kenta Kojima" userId="d6e458abbb8e538c" providerId="LiveId" clId="{F7CABC9D-3BE4-4D3B-A9F3-406A48F0627B}" dt="2025-08-28T11:58:18.836" v="3222"/>
          <ac:spMkLst>
            <pc:docMk/>
            <pc:sldMk cId="1605796022" sldId="261"/>
            <ac:spMk id="68" creationId="{2F6FEB02-1FDC-D49A-660A-22D850FB4E36}"/>
          </ac:spMkLst>
        </pc:spChg>
        <pc:spChg chg="mod">
          <ac:chgData name="Kenta Kojima" userId="d6e458abbb8e538c" providerId="LiveId" clId="{F7CABC9D-3BE4-4D3B-A9F3-406A48F0627B}" dt="2025-08-28T11:59:18.519" v="3225"/>
          <ac:spMkLst>
            <pc:docMk/>
            <pc:sldMk cId="1605796022" sldId="261"/>
            <ac:spMk id="69" creationId="{88C98081-33A8-C8F8-5DED-BE2D207CEC2A}"/>
          </ac:spMkLst>
        </pc:spChg>
        <pc:spChg chg="add mod">
          <ac:chgData name="Kenta Kojima" userId="d6e458abbb8e538c" providerId="LiveId" clId="{F7CABC9D-3BE4-4D3B-A9F3-406A48F0627B}" dt="2025-08-28T12:00:05.418" v="3228"/>
          <ac:spMkLst>
            <pc:docMk/>
            <pc:sldMk cId="1605796022" sldId="261"/>
            <ac:spMk id="70" creationId="{D5427C95-D21A-9544-AE01-3FD3C322C160}"/>
          </ac:spMkLst>
        </pc:spChg>
        <pc:spChg chg="add mod">
          <ac:chgData name="Kenta Kojima" userId="d6e458abbb8e538c" providerId="LiveId" clId="{F7CABC9D-3BE4-4D3B-A9F3-406A48F0627B}" dt="2025-08-28T12:00:29.613" v="3232" actId="207"/>
          <ac:spMkLst>
            <pc:docMk/>
            <pc:sldMk cId="1605796022" sldId="261"/>
            <ac:spMk id="71" creationId="{EF0D741A-91FF-8483-A812-140CBC780B35}"/>
          </ac:spMkLst>
        </pc:spChg>
        <pc:spChg chg="add mod">
          <ac:chgData name="Kenta Kojima" userId="d6e458abbb8e538c" providerId="LiveId" clId="{F7CABC9D-3BE4-4D3B-A9F3-406A48F0627B}" dt="2025-08-28T12:00:38.675" v="3234" actId="14100"/>
          <ac:spMkLst>
            <pc:docMk/>
            <pc:sldMk cId="1605796022" sldId="261"/>
            <ac:spMk id="72" creationId="{37B42DE0-AC3B-64FD-7282-A75709F84414}"/>
          </ac:spMkLst>
        </pc:spChg>
        <pc:grpChg chg="add del mod">
          <ac:chgData name="Kenta Kojima" userId="d6e458abbb8e538c" providerId="LiveId" clId="{F7CABC9D-3BE4-4D3B-A9F3-406A48F0627B}" dt="2025-08-28T11:44:48.078" v="2798" actId="165"/>
          <ac:grpSpMkLst>
            <pc:docMk/>
            <pc:sldMk cId="1605796022" sldId="261"/>
            <ac:grpSpMk id="28" creationId="{AF22DA23-C269-CF20-5D95-470925F8A038}"/>
          </ac:grpSpMkLst>
        </pc:grpChg>
        <pc:graphicFrameChg chg="add mod ord modGraphic">
          <ac:chgData name="Kenta Kojima" userId="d6e458abbb8e538c" providerId="LiveId" clId="{F7CABC9D-3BE4-4D3B-A9F3-406A48F0627B}" dt="2025-08-28T11:13:20.764" v="2723" actId="1036"/>
          <ac:graphicFrameMkLst>
            <pc:docMk/>
            <pc:sldMk cId="1605796022" sldId="261"/>
            <ac:graphicFrameMk id="5" creationId="{7E50EF20-7832-1A61-18A1-BA31653D3922}"/>
          </ac:graphicFrameMkLst>
        </pc:graphicFrameChg>
        <pc:picChg chg="add mod">
          <ac:chgData name="Kenta Kojima" userId="d6e458abbb8e538c" providerId="LiveId" clId="{F7CABC9D-3BE4-4D3B-A9F3-406A48F0627B}" dt="2025-08-28T11:46:40.391" v="2835" actId="1038"/>
          <ac:picMkLst>
            <pc:docMk/>
            <pc:sldMk cId="1605796022" sldId="261"/>
            <ac:picMk id="30" creationId="{C388F0C4-3B02-7776-7EA4-FF885C397308}"/>
          </ac:picMkLst>
        </pc:picChg>
        <pc:picChg chg="add mod">
          <ac:chgData name="Kenta Kojima" userId="d6e458abbb8e538c" providerId="LiveId" clId="{F7CABC9D-3BE4-4D3B-A9F3-406A48F0627B}" dt="2025-08-28T11:46:48.955" v="2862" actId="1035"/>
          <ac:picMkLst>
            <pc:docMk/>
            <pc:sldMk cId="1605796022" sldId="261"/>
            <ac:picMk id="31" creationId="{DB12C834-4544-088C-8A9C-46E6CC1893FF}"/>
          </ac:picMkLst>
        </pc:picChg>
        <pc:cxnChg chg="add mod">
          <ac:chgData name="Kenta Kojima" userId="d6e458abbb8e538c" providerId="LiveId" clId="{F7CABC9D-3BE4-4D3B-A9F3-406A48F0627B}" dt="2025-08-28T11:46:35.199" v="2819" actId="14100"/>
          <ac:cxnSpMkLst>
            <pc:docMk/>
            <pc:sldMk cId="1605796022" sldId="261"/>
            <ac:cxnSpMk id="34" creationId="{5AFE6BCF-C07C-1767-0E34-C552ABAC7EB6}"/>
          </ac:cxnSpMkLst>
        </pc:cxnChg>
        <pc:cxnChg chg="add mod">
          <ac:chgData name="Kenta Kojima" userId="d6e458abbb8e538c" providerId="LiveId" clId="{F7CABC9D-3BE4-4D3B-A9F3-406A48F0627B}" dt="2025-08-28T11:46:30.513" v="2818" actId="14100"/>
          <ac:cxnSpMkLst>
            <pc:docMk/>
            <pc:sldMk cId="1605796022" sldId="261"/>
            <ac:cxnSpMk id="37" creationId="{B253851A-B71A-53FA-06F8-3B819AAF9814}"/>
          </ac:cxnSpMkLst>
        </pc:cxnChg>
      </pc:sldChg>
      <pc:sldChg chg="addSp delSp modSp new mod">
        <pc:chgData name="Kenta Kojima" userId="d6e458abbb8e538c" providerId="LiveId" clId="{F7CABC9D-3BE4-4D3B-A9F3-406A48F0627B}" dt="2025-08-28T17:46:23.570" v="6316" actId="14100"/>
        <pc:sldMkLst>
          <pc:docMk/>
          <pc:sldMk cId="3735122349" sldId="262"/>
        </pc:sldMkLst>
        <pc:spChg chg="mod">
          <ac:chgData name="Kenta Kojima" userId="d6e458abbb8e538c" providerId="LiveId" clId="{F7CABC9D-3BE4-4D3B-A9F3-406A48F0627B}" dt="2025-08-28T12:10:18.627" v="3275" actId="20577"/>
          <ac:spMkLst>
            <pc:docMk/>
            <pc:sldMk cId="3735122349" sldId="262"/>
            <ac:spMk id="2" creationId="{C290A608-BF74-3A1F-A3EF-BFF2C84B7384}"/>
          </ac:spMkLst>
        </pc:spChg>
        <pc:spChg chg="mod">
          <ac:chgData name="Kenta Kojima" userId="d6e458abbb8e538c" providerId="LiveId" clId="{F7CABC9D-3BE4-4D3B-A9F3-406A48F0627B}" dt="2025-08-28T12:10:54.398" v="3392" actId="14100"/>
          <ac:spMkLst>
            <pc:docMk/>
            <pc:sldMk cId="3735122349" sldId="262"/>
            <ac:spMk id="3" creationId="{B918F7C2-BFAF-73FE-9F80-E8546A8813D9}"/>
          </ac:spMkLst>
        </pc:spChg>
        <pc:spChg chg="del">
          <ac:chgData name="Kenta Kojima" userId="d6e458abbb8e538c" providerId="LiveId" clId="{F7CABC9D-3BE4-4D3B-A9F3-406A48F0627B}" dt="2025-08-28T12:11:20.310" v="3393" actId="478"/>
          <ac:spMkLst>
            <pc:docMk/>
            <pc:sldMk cId="3735122349" sldId="262"/>
            <ac:spMk id="4" creationId="{1F407F70-8871-81D8-4D8D-68E77FEA1910}"/>
          </ac:spMkLst>
        </pc:spChg>
        <pc:spChg chg="add mod">
          <ac:chgData name="Kenta Kojima" userId="d6e458abbb8e538c" providerId="LiveId" clId="{F7CABC9D-3BE4-4D3B-A9F3-406A48F0627B}" dt="2025-08-28T16:49:39.658" v="3848" actId="14100"/>
          <ac:spMkLst>
            <pc:docMk/>
            <pc:sldMk cId="3735122349" sldId="262"/>
            <ac:spMk id="5" creationId="{89FFF002-0B3B-6CF0-F89E-F09F61ECB148}"/>
          </ac:spMkLst>
        </pc:spChg>
        <pc:spChg chg="add mod topLvl">
          <ac:chgData name="Kenta Kojima" userId="d6e458abbb8e538c" providerId="LiveId" clId="{F7CABC9D-3BE4-4D3B-A9F3-406A48F0627B}" dt="2025-08-28T16:49:26.752" v="3847" actId="14100"/>
          <ac:spMkLst>
            <pc:docMk/>
            <pc:sldMk cId="3735122349" sldId="262"/>
            <ac:spMk id="6" creationId="{8AA73BBF-97F6-3283-56A4-D3E2D7475D90}"/>
          </ac:spMkLst>
        </pc:spChg>
        <pc:spChg chg="add mod topLvl">
          <ac:chgData name="Kenta Kojima" userId="d6e458abbb8e538c" providerId="LiveId" clId="{F7CABC9D-3BE4-4D3B-A9F3-406A48F0627B}" dt="2025-08-28T16:48:25.751" v="3841" actId="1076"/>
          <ac:spMkLst>
            <pc:docMk/>
            <pc:sldMk cId="3735122349" sldId="262"/>
            <ac:spMk id="7" creationId="{45D62C14-C1D3-200B-4352-3DDBBE2A94CC}"/>
          </ac:spMkLst>
        </pc:spChg>
        <pc:spChg chg="add mod topLvl">
          <ac:chgData name="Kenta Kojima" userId="d6e458abbb8e538c" providerId="LiveId" clId="{F7CABC9D-3BE4-4D3B-A9F3-406A48F0627B}" dt="2025-08-28T17:44:51.739" v="6306" actId="1038"/>
          <ac:spMkLst>
            <pc:docMk/>
            <pc:sldMk cId="3735122349" sldId="262"/>
            <ac:spMk id="8" creationId="{954586F2-EC8D-5A8B-BFAB-A31F91E573D1}"/>
          </ac:spMkLst>
        </pc:spChg>
        <pc:spChg chg="add mod topLvl">
          <ac:chgData name="Kenta Kojima" userId="d6e458abbb8e538c" providerId="LiveId" clId="{F7CABC9D-3BE4-4D3B-A9F3-406A48F0627B}" dt="2025-08-28T16:48:25.751" v="3841" actId="1076"/>
          <ac:spMkLst>
            <pc:docMk/>
            <pc:sldMk cId="3735122349" sldId="262"/>
            <ac:spMk id="9" creationId="{306E3F17-652E-7D52-516C-37511BF4A188}"/>
          </ac:spMkLst>
        </pc:spChg>
        <pc:spChg chg="add mod topLvl">
          <ac:chgData name="Kenta Kojima" userId="d6e458abbb8e538c" providerId="LiveId" clId="{F7CABC9D-3BE4-4D3B-A9F3-406A48F0627B}" dt="2025-08-28T12:25:04.278" v="3708" actId="14100"/>
          <ac:spMkLst>
            <pc:docMk/>
            <pc:sldMk cId="3735122349" sldId="262"/>
            <ac:spMk id="10" creationId="{14E250BA-376C-F45C-D90E-C6081B4190FE}"/>
          </ac:spMkLst>
        </pc:spChg>
        <pc:spChg chg="add mod topLvl">
          <ac:chgData name="Kenta Kojima" userId="d6e458abbb8e538c" providerId="LiveId" clId="{F7CABC9D-3BE4-4D3B-A9F3-406A48F0627B}" dt="2025-08-28T12:24:35.997" v="3704" actId="1035"/>
          <ac:spMkLst>
            <pc:docMk/>
            <pc:sldMk cId="3735122349" sldId="262"/>
            <ac:spMk id="11" creationId="{B6E9CA3E-E0F6-4E3A-C904-B35C9E1E2C7F}"/>
          </ac:spMkLst>
        </pc:spChg>
        <pc:spChg chg="add mod topLvl">
          <ac:chgData name="Kenta Kojima" userId="d6e458abbb8e538c" providerId="LiveId" clId="{F7CABC9D-3BE4-4D3B-A9F3-406A48F0627B}" dt="2025-08-28T16:48:25.751" v="3841" actId="1076"/>
          <ac:spMkLst>
            <pc:docMk/>
            <pc:sldMk cId="3735122349" sldId="262"/>
            <ac:spMk id="12" creationId="{6AD8EB05-E45B-3A97-C7AA-BA8F77E6617E}"/>
          </ac:spMkLst>
        </pc:spChg>
        <pc:spChg chg="add mod">
          <ac:chgData name="Kenta Kojima" userId="d6e458abbb8e538c" providerId="LiveId" clId="{F7CABC9D-3BE4-4D3B-A9F3-406A48F0627B}" dt="2025-08-28T16:48:25.751" v="3841" actId="1076"/>
          <ac:spMkLst>
            <pc:docMk/>
            <pc:sldMk cId="3735122349" sldId="262"/>
            <ac:spMk id="17" creationId="{1B09E183-D3F9-B5E8-527F-68A8BAA062B7}"/>
          </ac:spMkLst>
        </pc:spChg>
        <pc:spChg chg="add del mod">
          <ac:chgData name="Kenta Kojima" userId="d6e458abbb8e538c" providerId="LiveId" clId="{F7CABC9D-3BE4-4D3B-A9F3-406A48F0627B}" dt="2025-08-28T12:22:52.791" v="3616" actId="478"/>
          <ac:spMkLst>
            <pc:docMk/>
            <pc:sldMk cId="3735122349" sldId="262"/>
            <ac:spMk id="18" creationId="{6B67C7F8-28B5-DFA4-1FB6-6113575BCA70}"/>
          </ac:spMkLst>
        </pc:spChg>
        <pc:spChg chg="add del mod">
          <ac:chgData name="Kenta Kojima" userId="d6e458abbb8e538c" providerId="LiveId" clId="{F7CABC9D-3BE4-4D3B-A9F3-406A48F0627B}" dt="2025-08-28T12:22:52.791" v="3616" actId="478"/>
          <ac:spMkLst>
            <pc:docMk/>
            <pc:sldMk cId="3735122349" sldId="262"/>
            <ac:spMk id="19" creationId="{3CF5AA9B-3A48-CE91-666D-5EBD1D95D333}"/>
          </ac:spMkLst>
        </pc:spChg>
        <pc:spChg chg="add del mod">
          <ac:chgData name="Kenta Kojima" userId="d6e458abbb8e538c" providerId="LiveId" clId="{F7CABC9D-3BE4-4D3B-A9F3-406A48F0627B}" dt="2025-08-28T12:22:54.696" v="3617" actId="478"/>
          <ac:spMkLst>
            <pc:docMk/>
            <pc:sldMk cId="3735122349" sldId="262"/>
            <ac:spMk id="20" creationId="{DC37E0A1-420E-16B5-7997-286676B65C85}"/>
          </ac:spMkLst>
        </pc:spChg>
        <pc:spChg chg="add mod">
          <ac:chgData name="Kenta Kojima" userId="d6e458abbb8e538c" providerId="LiveId" clId="{F7CABC9D-3BE4-4D3B-A9F3-406A48F0627B}" dt="2025-08-28T16:48:25.751" v="3841" actId="1076"/>
          <ac:spMkLst>
            <pc:docMk/>
            <pc:sldMk cId="3735122349" sldId="262"/>
            <ac:spMk id="21" creationId="{4A4ED3EA-76F3-BF26-F7BA-ADF630A1BD5A}"/>
          </ac:spMkLst>
        </pc:spChg>
        <pc:spChg chg="add mod">
          <ac:chgData name="Kenta Kojima" userId="d6e458abbb8e538c" providerId="LiveId" clId="{F7CABC9D-3BE4-4D3B-A9F3-406A48F0627B}" dt="2025-08-28T12:24:35.997" v="3704" actId="1035"/>
          <ac:spMkLst>
            <pc:docMk/>
            <pc:sldMk cId="3735122349" sldId="262"/>
            <ac:spMk id="22" creationId="{57E6121F-0D17-41C1-FEA5-C9824D8F034A}"/>
          </ac:spMkLst>
        </pc:spChg>
        <pc:spChg chg="add mod">
          <ac:chgData name="Kenta Kojima" userId="d6e458abbb8e538c" providerId="LiveId" clId="{F7CABC9D-3BE4-4D3B-A9F3-406A48F0627B}" dt="2025-08-28T17:44:51.739" v="6306" actId="1038"/>
          <ac:spMkLst>
            <pc:docMk/>
            <pc:sldMk cId="3735122349" sldId="262"/>
            <ac:spMk id="24" creationId="{DD7F6F10-ED2D-D0DA-1EB7-F091E82CB206}"/>
          </ac:spMkLst>
        </pc:spChg>
        <pc:spChg chg="add mod">
          <ac:chgData name="Kenta Kojima" userId="d6e458abbb8e538c" providerId="LiveId" clId="{F7CABC9D-3BE4-4D3B-A9F3-406A48F0627B}" dt="2025-08-28T17:44:51.739" v="6306" actId="1038"/>
          <ac:spMkLst>
            <pc:docMk/>
            <pc:sldMk cId="3735122349" sldId="262"/>
            <ac:spMk id="25" creationId="{6509DAE7-644B-C00E-EADD-0009A03C9FC3}"/>
          </ac:spMkLst>
        </pc:spChg>
        <pc:spChg chg="add mod">
          <ac:chgData name="Kenta Kojima" userId="d6e458abbb8e538c" providerId="LiveId" clId="{F7CABC9D-3BE4-4D3B-A9F3-406A48F0627B}" dt="2025-08-28T17:06:26.264" v="4373" actId="14100"/>
          <ac:spMkLst>
            <pc:docMk/>
            <pc:sldMk cId="3735122349" sldId="262"/>
            <ac:spMk id="30" creationId="{29EAAEFB-AE1C-3C36-7DFF-274D384EC50B}"/>
          </ac:spMkLst>
        </pc:spChg>
        <pc:spChg chg="add mod">
          <ac:chgData name="Kenta Kojima" userId="d6e458abbb8e538c" providerId="LiveId" clId="{F7CABC9D-3BE4-4D3B-A9F3-406A48F0627B}" dt="2025-08-28T16:48:25.751" v="3841" actId="1076"/>
          <ac:spMkLst>
            <pc:docMk/>
            <pc:sldMk cId="3735122349" sldId="262"/>
            <ac:spMk id="33" creationId="{FD2083AB-B887-DDA8-A9A9-1020BC8D573C}"/>
          </ac:spMkLst>
        </pc:spChg>
        <pc:spChg chg="add mod">
          <ac:chgData name="Kenta Kojima" userId="d6e458abbb8e538c" providerId="LiveId" clId="{F7CABC9D-3BE4-4D3B-A9F3-406A48F0627B}" dt="2025-08-28T16:49:18.331" v="3846" actId="14100"/>
          <ac:spMkLst>
            <pc:docMk/>
            <pc:sldMk cId="3735122349" sldId="262"/>
            <ac:spMk id="36" creationId="{522B7448-2C06-28A9-D0BD-DD9D22C8D241}"/>
          </ac:spMkLst>
        </pc:spChg>
        <pc:spChg chg="add mod">
          <ac:chgData name="Kenta Kojima" userId="d6e458abbb8e538c" providerId="LiveId" clId="{F7CABC9D-3BE4-4D3B-A9F3-406A48F0627B}" dt="2025-08-28T16:48:43.371" v="3843" actId="571"/>
          <ac:spMkLst>
            <pc:docMk/>
            <pc:sldMk cId="3735122349" sldId="262"/>
            <ac:spMk id="37" creationId="{6DBFC1A2-C485-0379-E998-CC407693DBEC}"/>
          </ac:spMkLst>
        </pc:spChg>
        <pc:spChg chg="add mod">
          <ac:chgData name="Kenta Kojima" userId="d6e458abbb8e538c" providerId="LiveId" clId="{F7CABC9D-3BE4-4D3B-A9F3-406A48F0627B}" dt="2025-08-28T16:48:43.371" v="3843" actId="571"/>
          <ac:spMkLst>
            <pc:docMk/>
            <pc:sldMk cId="3735122349" sldId="262"/>
            <ac:spMk id="38" creationId="{46B4E17C-0F1E-840A-AE77-1B0071CA3376}"/>
          </ac:spMkLst>
        </pc:spChg>
        <pc:spChg chg="add mod">
          <ac:chgData name="Kenta Kojima" userId="d6e458abbb8e538c" providerId="LiveId" clId="{F7CABC9D-3BE4-4D3B-A9F3-406A48F0627B}" dt="2025-08-28T16:48:43.371" v="3843" actId="571"/>
          <ac:spMkLst>
            <pc:docMk/>
            <pc:sldMk cId="3735122349" sldId="262"/>
            <ac:spMk id="40" creationId="{2F972461-C14B-3A7C-EF16-09B7E7D9BE33}"/>
          </ac:spMkLst>
        </pc:spChg>
        <pc:spChg chg="add mod">
          <ac:chgData name="Kenta Kojima" userId="d6e458abbb8e538c" providerId="LiveId" clId="{F7CABC9D-3BE4-4D3B-A9F3-406A48F0627B}" dt="2025-08-28T16:48:43.371" v="3843" actId="571"/>
          <ac:spMkLst>
            <pc:docMk/>
            <pc:sldMk cId="3735122349" sldId="262"/>
            <ac:spMk id="41" creationId="{33A7AEF7-9F67-DC8F-B72D-53243145BA3B}"/>
          </ac:spMkLst>
        </pc:spChg>
        <pc:spChg chg="add mod">
          <ac:chgData name="Kenta Kojima" userId="d6e458abbb8e538c" providerId="LiveId" clId="{F7CABC9D-3BE4-4D3B-A9F3-406A48F0627B}" dt="2025-08-28T16:49:02.420" v="3844" actId="571"/>
          <ac:spMkLst>
            <pc:docMk/>
            <pc:sldMk cId="3735122349" sldId="262"/>
            <ac:spMk id="42" creationId="{0841E3DE-C89F-1A9A-51FA-6A1768A871FB}"/>
          </ac:spMkLst>
        </pc:spChg>
        <pc:spChg chg="add mod">
          <ac:chgData name="Kenta Kojima" userId="d6e458abbb8e538c" providerId="LiveId" clId="{F7CABC9D-3BE4-4D3B-A9F3-406A48F0627B}" dt="2025-08-28T16:49:02.420" v="3844" actId="571"/>
          <ac:spMkLst>
            <pc:docMk/>
            <pc:sldMk cId="3735122349" sldId="262"/>
            <ac:spMk id="43" creationId="{9E25043A-8E2F-F54A-811B-E9A0CEB4D11F}"/>
          </ac:spMkLst>
        </pc:spChg>
        <pc:spChg chg="add mod">
          <ac:chgData name="Kenta Kojima" userId="d6e458abbb8e538c" providerId="LiveId" clId="{F7CABC9D-3BE4-4D3B-A9F3-406A48F0627B}" dt="2025-08-28T16:50:01.062" v="3851" actId="14100"/>
          <ac:spMkLst>
            <pc:docMk/>
            <pc:sldMk cId="3735122349" sldId="262"/>
            <ac:spMk id="46" creationId="{2AB1BB8E-4550-BA5B-46CC-ECC376B62216}"/>
          </ac:spMkLst>
        </pc:spChg>
        <pc:spChg chg="add mod">
          <ac:chgData name="Kenta Kojima" userId="d6e458abbb8e538c" providerId="LiveId" clId="{F7CABC9D-3BE4-4D3B-A9F3-406A48F0627B}" dt="2025-08-28T16:52:14.345" v="4009" actId="1036"/>
          <ac:spMkLst>
            <pc:docMk/>
            <pc:sldMk cId="3735122349" sldId="262"/>
            <ac:spMk id="48" creationId="{183AF6B3-12BB-484A-79FA-685EA64D19C9}"/>
          </ac:spMkLst>
        </pc:spChg>
        <pc:spChg chg="add mod">
          <ac:chgData name="Kenta Kojima" userId="d6e458abbb8e538c" providerId="LiveId" clId="{F7CABC9D-3BE4-4D3B-A9F3-406A48F0627B}" dt="2025-08-28T16:50:51.168" v="3896"/>
          <ac:spMkLst>
            <pc:docMk/>
            <pc:sldMk cId="3735122349" sldId="262"/>
            <ac:spMk id="49" creationId="{EC995D06-17AB-B325-0B6B-89635F0D903D}"/>
          </ac:spMkLst>
        </pc:spChg>
        <pc:spChg chg="add mod">
          <ac:chgData name="Kenta Kojima" userId="d6e458abbb8e538c" providerId="LiveId" clId="{F7CABC9D-3BE4-4D3B-A9F3-406A48F0627B}" dt="2025-08-28T16:52:10.049" v="4007" actId="2085"/>
          <ac:spMkLst>
            <pc:docMk/>
            <pc:sldMk cId="3735122349" sldId="262"/>
            <ac:spMk id="50" creationId="{672112C1-5E33-68E0-E1F6-DB00DF01C85C}"/>
          </ac:spMkLst>
        </pc:spChg>
        <pc:spChg chg="add mod">
          <ac:chgData name="Kenta Kojima" userId="d6e458abbb8e538c" providerId="LiveId" clId="{F7CABC9D-3BE4-4D3B-A9F3-406A48F0627B}" dt="2025-08-28T17:32:52.642" v="5366" actId="14100"/>
          <ac:spMkLst>
            <pc:docMk/>
            <pc:sldMk cId="3735122349" sldId="262"/>
            <ac:spMk id="51" creationId="{C591993C-DAAE-8A70-BDEF-2106AEF269FB}"/>
          </ac:spMkLst>
        </pc:spChg>
        <pc:spChg chg="add mod">
          <ac:chgData name="Kenta Kojima" userId="d6e458abbb8e538c" providerId="LiveId" clId="{F7CABC9D-3BE4-4D3B-A9F3-406A48F0627B}" dt="2025-08-28T17:18:04.792" v="4827" actId="1076"/>
          <ac:spMkLst>
            <pc:docMk/>
            <pc:sldMk cId="3735122349" sldId="262"/>
            <ac:spMk id="52" creationId="{1F14021A-B9E4-CCF1-A1E3-C83F0E126200}"/>
          </ac:spMkLst>
        </pc:spChg>
        <pc:spChg chg="add mod">
          <ac:chgData name="Kenta Kojima" userId="d6e458abbb8e538c" providerId="LiveId" clId="{F7CABC9D-3BE4-4D3B-A9F3-406A48F0627B}" dt="2025-08-28T17:11:06.995" v="4458" actId="1035"/>
          <ac:spMkLst>
            <pc:docMk/>
            <pc:sldMk cId="3735122349" sldId="262"/>
            <ac:spMk id="53" creationId="{25BBF531-B519-1A43-71B1-D301A7162321}"/>
          </ac:spMkLst>
        </pc:spChg>
        <pc:spChg chg="add mod">
          <ac:chgData name="Kenta Kojima" userId="d6e458abbb8e538c" providerId="LiveId" clId="{F7CABC9D-3BE4-4D3B-A9F3-406A48F0627B}" dt="2025-08-28T17:11:06.995" v="4458" actId="1035"/>
          <ac:spMkLst>
            <pc:docMk/>
            <pc:sldMk cId="3735122349" sldId="262"/>
            <ac:spMk id="54" creationId="{2A970FE6-9936-2F52-F19D-9A9EA9F2B3FC}"/>
          </ac:spMkLst>
        </pc:spChg>
        <pc:spChg chg="add mod">
          <ac:chgData name="Kenta Kojima" userId="d6e458abbb8e538c" providerId="LiveId" clId="{F7CABC9D-3BE4-4D3B-A9F3-406A48F0627B}" dt="2025-08-28T17:11:06.995" v="4458" actId="1035"/>
          <ac:spMkLst>
            <pc:docMk/>
            <pc:sldMk cId="3735122349" sldId="262"/>
            <ac:spMk id="55" creationId="{6FBCD44B-6B98-A4E2-D2D5-401F35012A79}"/>
          </ac:spMkLst>
        </pc:spChg>
        <pc:spChg chg="add mod">
          <ac:chgData name="Kenta Kojima" userId="d6e458abbb8e538c" providerId="LiveId" clId="{F7CABC9D-3BE4-4D3B-A9F3-406A48F0627B}" dt="2025-08-28T17:11:06.995" v="4458" actId="1035"/>
          <ac:spMkLst>
            <pc:docMk/>
            <pc:sldMk cId="3735122349" sldId="262"/>
            <ac:spMk id="56" creationId="{5B13F22C-560D-8F59-24A4-82C588365733}"/>
          </ac:spMkLst>
        </pc:spChg>
        <pc:spChg chg="add mod">
          <ac:chgData name="Kenta Kojima" userId="d6e458abbb8e538c" providerId="LiveId" clId="{F7CABC9D-3BE4-4D3B-A9F3-406A48F0627B}" dt="2025-08-28T17:44:51.739" v="6306" actId="1038"/>
          <ac:spMkLst>
            <pc:docMk/>
            <pc:sldMk cId="3735122349" sldId="262"/>
            <ac:spMk id="57" creationId="{46D7D955-39E1-DDFC-77DA-4054F1F05102}"/>
          </ac:spMkLst>
        </pc:spChg>
        <pc:spChg chg="add mod">
          <ac:chgData name="Kenta Kojima" userId="d6e458abbb8e538c" providerId="LiveId" clId="{F7CABC9D-3BE4-4D3B-A9F3-406A48F0627B}" dt="2025-08-28T17:11:06.995" v="4458" actId="1035"/>
          <ac:spMkLst>
            <pc:docMk/>
            <pc:sldMk cId="3735122349" sldId="262"/>
            <ac:spMk id="58" creationId="{1FA62C34-14A4-6C72-630F-43F4F8A80FAF}"/>
          </ac:spMkLst>
        </pc:spChg>
        <pc:spChg chg="add mod">
          <ac:chgData name="Kenta Kojima" userId="d6e458abbb8e538c" providerId="LiveId" clId="{F7CABC9D-3BE4-4D3B-A9F3-406A48F0627B}" dt="2025-08-28T17:11:06.995" v="4458" actId="1035"/>
          <ac:spMkLst>
            <pc:docMk/>
            <pc:sldMk cId="3735122349" sldId="262"/>
            <ac:spMk id="59" creationId="{65BF5B9B-D485-B0C3-F40E-4A2BD8651001}"/>
          </ac:spMkLst>
        </pc:spChg>
        <pc:spChg chg="add mod">
          <ac:chgData name="Kenta Kojima" userId="d6e458abbb8e538c" providerId="LiveId" clId="{F7CABC9D-3BE4-4D3B-A9F3-406A48F0627B}" dt="2025-08-28T17:11:06.995" v="4458" actId="1035"/>
          <ac:spMkLst>
            <pc:docMk/>
            <pc:sldMk cId="3735122349" sldId="262"/>
            <ac:spMk id="60" creationId="{BE780D44-BB0D-D720-5B31-01CB92A9305D}"/>
          </ac:spMkLst>
        </pc:spChg>
        <pc:spChg chg="add mod">
          <ac:chgData name="Kenta Kojima" userId="d6e458abbb8e538c" providerId="LiveId" clId="{F7CABC9D-3BE4-4D3B-A9F3-406A48F0627B}" dt="2025-08-28T17:11:06.995" v="4458" actId="1035"/>
          <ac:spMkLst>
            <pc:docMk/>
            <pc:sldMk cId="3735122349" sldId="262"/>
            <ac:spMk id="61" creationId="{8A6ACBCA-F924-BFE2-E2AB-7E44385A4121}"/>
          </ac:spMkLst>
        </pc:spChg>
        <pc:spChg chg="add mod">
          <ac:chgData name="Kenta Kojima" userId="d6e458abbb8e538c" providerId="LiveId" clId="{F7CABC9D-3BE4-4D3B-A9F3-406A48F0627B}" dt="2025-08-28T16:58:49.698" v="4186" actId="571"/>
          <ac:spMkLst>
            <pc:docMk/>
            <pc:sldMk cId="3735122349" sldId="262"/>
            <ac:spMk id="62" creationId="{322AB2D2-63DE-3BB7-DCFA-A2F6DB04C9CD}"/>
          </ac:spMkLst>
        </pc:spChg>
        <pc:spChg chg="add mod">
          <ac:chgData name="Kenta Kojima" userId="d6e458abbb8e538c" providerId="LiveId" clId="{F7CABC9D-3BE4-4D3B-A9F3-406A48F0627B}" dt="2025-08-28T17:10:41.370" v="4454" actId="1035"/>
          <ac:spMkLst>
            <pc:docMk/>
            <pc:sldMk cId="3735122349" sldId="262"/>
            <ac:spMk id="63" creationId="{BC0583C9-D71A-A0AE-9B34-56AB10923420}"/>
          </ac:spMkLst>
        </pc:spChg>
        <pc:spChg chg="add mod">
          <ac:chgData name="Kenta Kojima" userId="d6e458abbb8e538c" providerId="LiveId" clId="{F7CABC9D-3BE4-4D3B-A9F3-406A48F0627B}" dt="2025-08-28T17:40:40.599" v="5668" actId="1037"/>
          <ac:spMkLst>
            <pc:docMk/>
            <pc:sldMk cId="3735122349" sldId="262"/>
            <ac:spMk id="64" creationId="{7023CC77-D7E4-6A8F-CE60-14D0AF3D7E5A}"/>
          </ac:spMkLst>
        </pc:spChg>
        <pc:spChg chg="add mod">
          <ac:chgData name="Kenta Kojima" userId="d6e458abbb8e538c" providerId="LiveId" clId="{F7CABC9D-3BE4-4D3B-A9F3-406A48F0627B}" dt="2025-08-28T17:44:51.739" v="6306" actId="1038"/>
          <ac:spMkLst>
            <pc:docMk/>
            <pc:sldMk cId="3735122349" sldId="262"/>
            <ac:spMk id="65" creationId="{BA39D0F1-EE16-4647-0350-132CEED07999}"/>
          </ac:spMkLst>
        </pc:spChg>
        <pc:spChg chg="add mod">
          <ac:chgData name="Kenta Kojima" userId="d6e458abbb8e538c" providerId="LiveId" clId="{F7CABC9D-3BE4-4D3B-A9F3-406A48F0627B}" dt="2025-08-28T17:05:26.979" v="4331" actId="14100"/>
          <ac:spMkLst>
            <pc:docMk/>
            <pc:sldMk cId="3735122349" sldId="262"/>
            <ac:spMk id="67" creationId="{7C5EF39C-6459-84AB-E255-B2F956A0DAD8}"/>
          </ac:spMkLst>
        </pc:spChg>
        <pc:spChg chg="add mod">
          <ac:chgData name="Kenta Kojima" userId="d6e458abbb8e538c" providerId="LiveId" clId="{F7CABC9D-3BE4-4D3B-A9F3-406A48F0627B}" dt="2025-08-28T17:40:40.599" v="5668" actId="1037"/>
          <ac:spMkLst>
            <pc:docMk/>
            <pc:sldMk cId="3735122349" sldId="262"/>
            <ac:spMk id="68" creationId="{90AB3D8E-251E-1586-0329-D53731C05F55}"/>
          </ac:spMkLst>
        </pc:spChg>
        <pc:spChg chg="add mod">
          <ac:chgData name="Kenta Kojima" userId="d6e458abbb8e538c" providerId="LiveId" clId="{F7CABC9D-3BE4-4D3B-A9F3-406A48F0627B}" dt="2025-08-28T17:40:40.599" v="5668" actId="1037"/>
          <ac:spMkLst>
            <pc:docMk/>
            <pc:sldMk cId="3735122349" sldId="262"/>
            <ac:spMk id="69" creationId="{33153BF3-555E-C864-D968-152070F171A2}"/>
          </ac:spMkLst>
        </pc:spChg>
        <pc:spChg chg="add mod">
          <ac:chgData name="Kenta Kojima" userId="d6e458abbb8e538c" providerId="LiveId" clId="{F7CABC9D-3BE4-4D3B-A9F3-406A48F0627B}" dt="2025-08-28T17:40:40.599" v="5668" actId="1037"/>
          <ac:spMkLst>
            <pc:docMk/>
            <pc:sldMk cId="3735122349" sldId="262"/>
            <ac:spMk id="72" creationId="{5CD684C0-E248-D74A-08DE-2346A6D279D1}"/>
          </ac:spMkLst>
        </pc:spChg>
        <pc:spChg chg="add mod">
          <ac:chgData name="Kenta Kojima" userId="d6e458abbb8e538c" providerId="LiveId" clId="{F7CABC9D-3BE4-4D3B-A9F3-406A48F0627B}" dt="2025-08-28T17:44:51.739" v="6306" actId="1038"/>
          <ac:spMkLst>
            <pc:docMk/>
            <pc:sldMk cId="3735122349" sldId="262"/>
            <ac:spMk id="74" creationId="{6C0873FE-1873-D021-9DF1-4C42D69D0E33}"/>
          </ac:spMkLst>
        </pc:spChg>
        <pc:spChg chg="add mod">
          <ac:chgData name="Kenta Kojima" userId="d6e458abbb8e538c" providerId="LiveId" clId="{F7CABC9D-3BE4-4D3B-A9F3-406A48F0627B}" dt="2025-08-28T17:11:06.995" v="4458" actId="1035"/>
          <ac:spMkLst>
            <pc:docMk/>
            <pc:sldMk cId="3735122349" sldId="262"/>
            <ac:spMk id="78" creationId="{937C3778-BC35-B304-75F9-28BE07CFB993}"/>
          </ac:spMkLst>
        </pc:spChg>
        <pc:spChg chg="add mod">
          <ac:chgData name="Kenta Kojima" userId="d6e458abbb8e538c" providerId="LiveId" clId="{F7CABC9D-3BE4-4D3B-A9F3-406A48F0627B}" dt="2025-08-28T17:12:37.455" v="4515" actId="1036"/>
          <ac:spMkLst>
            <pc:docMk/>
            <pc:sldMk cId="3735122349" sldId="262"/>
            <ac:spMk id="85" creationId="{D44C127A-F389-FF9B-4AC5-56245DD7BC55}"/>
          </ac:spMkLst>
        </pc:spChg>
        <pc:spChg chg="add mod">
          <ac:chgData name="Kenta Kojima" userId="d6e458abbb8e538c" providerId="LiveId" clId="{F7CABC9D-3BE4-4D3B-A9F3-406A48F0627B}" dt="2025-08-28T17:40:40.599" v="5668" actId="1037"/>
          <ac:spMkLst>
            <pc:docMk/>
            <pc:sldMk cId="3735122349" sldId="262"/>
            <ac:spMk id="87" creationId="{BDB347C7-F294-D45F-6C34-D720AA445514}"/>
          </ac:spMkLst>
        </pc:spChg>
        <pc:spChg chg="add mod">
          <ac:chgData name="Kenta Kojima" userId="d6e458abbb8e538c" providerId="LiveId" clId="{F7CABC9D-3BE4-4D3B-A9F3-406A48F0627B}" dt="2025-08-28T17:40:40.599" v="5668" actId="1037"/>
          <ac:spMkLst>
            <pc:docMk/>
            <pc:sldMk cId="3735122349" sldId="262"/>
            <ac:spMk id="89" creationId="{B2096C01-BB5D-971C-7258-D63BC7CCFA0C}"/>
          </ac:spMkLst>
        </pc:spChg>
        <pc:spChg chg="add mod">
          <ac:chgData name="Kenta Kojima" userId="d6e458abbb8e538c" providerId="LiveId" clId="{F7CABC9D-3BE4-4D3B-A9F3-406A48F0627B}" dt="2025-08-28T17:15:34.757" v="4693" actId="1035"/>
          <ac:spMkLst>
            <pc:docMk/>
            <pc:sldMk cId="3735122349" sldId="262"/>
            <ac:spMk id="90" creationId="{2D5FB3EE-DE24-B689-A393-1EFAE1D19C6B}"/>
          </ac:spMkLst>
        </pc:spChg>
        <pc:spChg chg="add mod">
          <ac:chgData name="Kenta Kojima" userId="d6e458abbb8e538c" providerId="LiveId" clId="{F7CABC9D-3BE4-4D3B-A9F3-406A48F0627B}" dt="2025-08-28T17:16:22.593" v="4695" actId="571"/>
          <ac:spMkLst>
            <pc:docMk/>
            <pc:sldMk cId="3735122349" sldId="262"/>
            <ac:spMk id="91" creationId="{21B434D3-AAE3-9333-7AFA-F9AACF8F6E27}"/>
          </ac:spMkLst>
        </pc:spChg>
        <pc:spChg chg="add mod">
          <ac:chgData name="Kenta Kojima" userId="d6e458abbb8e538c" providerId="LiveId" clId="{F7CABC9D-3BE4-4D3B-A9F3-406A48F0627B}" dt="2025-08-28T17:40:40.599" v="5668" actId="1037"/>
          <ac:spMkLst>
            <pc:docMk/>
            <pc:sldMk cId="3735122349" sldId="262"/>
            <ac:spMk id="92" creationId="{D64D0E94-24F3-8F6D-44ED-4B4EAF02C70B}"/>
          </ac:spMkLst>
        </pc:spChg>
        <pc:spChg chg="add mod">
          <ac:chgData name="Kenta Kojima" userId="d6e458abbb8e538c" providerId="LiveId" clId="{F7CABC9D-3BE4-4D3B-A9F3-406A48F0627B}" dt="2025-08-28T17:19:14.292" v="4832" actId="1076"/>
          <ac:spMkLst>
            <pc:docMk/>
            <pc:sldMk cId="3735122349" sldId="262"/>
            <ac:spMk id="93" creationId="{F060D2F2-1A84-1924-0CAD-6863F14B8876}"/>
          </ac:spMkLst>
        </pc:spChg>
        <pc:spChg chg="add mod">
          <ac:chgData name="Kenta Kojima" userId="d6e458abbb8e538c" providerId="LiveId" clId="{F7CABC9D-3BE4-4D3B-A9F3-406A48F0627B}" dt="2025-08-28T17:18:49.038" v="4831" actId="14100"/>
          <ac:spMkLst>
            <pc:docMk/>
            <pc:sldMk cId="3735122349" sldId="262"/>
            <ac:spMk id="94" creationId="{EE75625C-65A7-7332-1C46-54DC9115020C}"/>
          </ac:spMkLst>
        </pc:spChg>
        <pc:spChg chg="add mod">
          <ac:chgData name="Kenta Kojima" userId="d6e458abbb8e538c" providerId="LiveId" clId="{F7CABC9D-3BE4-4D3B-A9F3-406A48F0627B}" dt="2025-08-28T17:44:51.739" v="6306" actId="1038"/>
          <ac:spMkLst>
            <pc:docMk/>
            <pc:sldMk cId="3735122349" sldId="262"/>
            <ac:spMk id="95" creationId="{4317987F-7934-38BB-F005-A6280C1976FB}"/>
          </ac:spMkLst>
        </pc:spChg>
        <pc:spChg chg="add mod">
          <ac:chgData name="Kenta Kojima" userId="d6e458abbb8e538c" providerId="LiveId" clId="{F7CABC9D-3BE4-4D3B-A9F3-406A48F0627B}" dt="2025-08-28T17:19:36.946" v="4833" actId="571"/>
          <ac:spMkLst>
            <pc:docMk/>
            <pc:sldMk cId="3735122349" sldId="262"/>
            <ac:spMk id="96" creationId="{09E4B5E3-968A-F357-8805-CD6330D3540C}"/>
          </ac:spMkLst>
        </pc:spChg>
        <pc:spChg chg="add mod">
          <ac:chgData name="Kenta Kojima" userId="d6e458abbb8e538c" providerId="LiveId" clId="{F7CABC9D-3BE4-4D3B-A9F3-406A48F0627B}" dt="2025-08-28T17:19:44.229" v="4834" actId="571"/>
          <ac:spMkLst>
            <pc:docMk/>
            <pc:sldMk cId="3735122349" sldId="262"/>
            <ac:spMk id="97" creationId="{FDBC4996-7DE0-6DAF-3CEB-63C404955C45}"/>
          </ac:spMkLst>
        </pc:spChg>
        <pc:spChg chg="add mod">
          <ac:chgData name="Kenta Kojima" userId="d6e458abbb8e538c" providerId="LiveId" clId="{F7CABC9D-3BE4-4D3B-A9F3-406A48F0627B}" dt="2025-08-28T17:40:40.599" v="5668" actId="1037"/>
          <ac:spMkLst>
            <pc:docMk/>
            <pc:sldMk cId="3735122349" sldId="262"/>
            <ac:spMk id="98" creationId="{899463FD-043B-48C0-DDCC-2A003234F003}"/>
          </ac:spMkLst>
        </pc:spChg>
        <pc:spChg chg="add mod">
          <ac:chgData name="Kenta Kojima" userId="d6e458abbb8e538c" providerId="LiveId" clId="{F7CABC9D-3BE4-4D3B-A9F3-406A48F0627B}" dt="2025-08-28T17:44:51.739" v="6306" actId="1038"/>
          <ac:spMkLst>
            <pc:docMk/>
            <pc:sldMk cId="3735122349" sldId="262"/>
            <ac:spMk id="99" creationId="{9623C7FA-F836-0883-301F-293C60ABE994}"/>
          </ac:spMkLst>
        </pc:spChg>
        <pc:spChg chg="add mod">
          <ac:chgData name="Kenta Kojima" userId="d6e458abbb8e538c" providerId="LiveId" clId="{F7CABC9D-3BE4-4D3B-A9F3-406A48F0627B}" dt="2025-08-28T17:24:01.329" v="5066" actId="255"/>
          <ac:spMkLst>
            <pc:docMk/>
            <pc:sldMk cId="3735122349" sldId="262"/>
            <ac:spMk id="100" creationId="{50D0B85D-41B4-7455-8303-34B30D4DFC50}"/>
          </ac:spMkLst>
        </pc:spChg>
        <pc:spChg chg="add mod">
          <ac:chgData name="Kenta Kojima" userId="d6e458abbb8e538c" providerId="LiveId" clId="{F7CABC9D-3BE4-4D3B-A9F3-406A48F0627B}" dt="2025-08-28T17:20:28.136" v="4836" actId="571"/>
          <ac:spMkLst>
            <pc:docMk/>
            <pc:sldMk cId="3735122349" sldId="262"/>
            <ac:spMk id="101" creationId="{01A7075F-6B74-CA0B-BD2F-E72DC93D68FE}"/>
          </ac:spMkLst>
        </pc:spChg>
        <pc:spChg chg="add mod">
          <ac:chgData name="Kenta Kojima" userId="d6e458abbb8e538c" providerId="LiveId" clId="{F7CABC9D-3BE4-4D3B-A9F3-406A48F0627B}" dt="2025-08-28T17:20:28.136" v="4836" actId="571"/>
          <ac:spMkLst>
            <pc:docMk/>
            <pc:sldMk cId="3735122349" sldId="262"/>
            <ac:spMk id="102" creationId="{5DAF6082-A4B8-D6E3-AFF0-C20A5FE18C22}"/>
          </ac:spMkLst>
        </pc:spChg>
        <pc:spChg chg="add mod">
          <ac:chgData name="Kenta Kojima" userId="d6e458abbb8e538c" providerId="LiveId" clId="{F7CABC9D-3BE4-4D3B-A9F3-406A48F0627B}" dt="2025-08-28T17:20:28.136" v="4836" actId="571"/>
          <ac:spMkLst>
            <pc:docMk/>
            <pc:sldMk cId="3735122349" sldId="262"/>
            <ac:spMk id="103" creationId="{E39DF1BE-7CC5-C6C8-72E6-F0F1CD9BDBDC}"/>
          </ac:spMkLst>
        </pc:spChg>
        <pc:spChg chg="add mod">
          <ac:chgData name="Kenta Kojima" userId="d6e458abbb8e538c" providerId="LiveId" clId="{F7CABC9D-3BE4-4D3B-A9F3-406A48F0627B}" dt="2025-08-28T17:21:31.058" v="4887" actId="1038"/>
          <ac:spMkLst>
            <pc:docMk/>
            <pc:sldMk cId="3735122349" sldId="262"/>
            <ac:spMk id="105" creationId="{47C383CE-C20F-BA4D-A24E-0338BD29D33B}"/>
          </ac:spMkLst>
        </pc:spChg>
        <pc:spChg chg="add del mod">
          <ac:chgData name="Kenta Kojima" userId="d6e458abbb8e538c" providerId="LiveId" clId="{F7CABC9D-3BE4-4D3B-A9F3-406A48F0627B}" dt="2025-08-28T17:20:39.406" v="4837" actId="478"/>
          <ac:spMkLst>
            <pc:docMk/>
            <pc:sldMk cId="3735122349" sldId="262"/>
            <ac:spMk id="106" creationId="{2C3E4A79-68C9-19D8-AABF-E18B5AD7FCAA}"/>
          </ac:spMkLst>
        </pc:spChg>
        <pc:spChg chg="add mod">
          <ac:chgData name="Kenta Kojima" userId="d6e458abbb8e538c" providerId="LiveId" clId="{F7CABC9D-3BE4-4D3B-A9F3-406A48F0627B}" dt="2025-08-28T17:23:27.216" v="4965" actId="20577"/>
          <ac:spMkLst>
            <pc:docMk/>
            <pc:sldMk cId="3735122349" sldId="262"/>
            <ac:spMk id="113" creationId="{CFDC2FC2-EF4C-C91C-7109-ECE571E92B2A}"/>
          </ac:spMkLst>
        </pc:spChg>
        <pc:spChg chg="add mod">
          <ac:chgData name="Kenta Kojima" userId="d6e458abbb8e538c" providerId="LiveId" clId="{F7CABC9D-3BE4-4D3B-A9F3-406A48F0627B}" dt="2025-08-28T17:23:41.292" v="5032" actId="1037"/>
          <ac:spMkLst>
            <pc:docMk/>
            <pc:sldMk cId="3735122349" sldId="262"/>
            <ac:spMk id="114" creationId="{98C3DC2A-BFC1-6D02-C23E-34751DD27A27}"/>
          </ac:spMkLst>
        </pc:spChg>
        <pc:spChg chg="add mod">
          <ac:chgData name="Kenta Kojima" userId="d6e458abbb8e538c" providerId="LiveId" clId="{F7CABC9D-3BE4-4D3B-A9F3-406A48F0627B}" dt="2025-08-28T17:40:40.599" v="5668" actId="1037"/>
          <ac:spMkLst>
            <pc:docMk/>
            <pc:sldMk cId="3735122349" sldId="262"/>
            <ac:spMk id="120" creationId="{67BA0F43-184E-6702-1B92-6855A8EBC760}"/>
          </ac:spMkLst>
        </pc:spChg>
        <pc:spChg chg="add mod">
          <ac:chgData name="Kenta Kojima" userId="d6e458abbb8e538c" providerId="LiveId" clId="{F7CABC9D-3BE4-4D3B-A9F3-406A48F0627B}" dt="2025-08-28T17:28:11.804" v="5295" actId="1035"/>
          <ac:spMkLst>
            <pc:docMk/>
            <pc:sldMk cId="3735122349" sldId="262"/>
            <ac:spMk id="121" creationId="{FDDFACCB-4A45-C424-E618-BB1AB0593942}"/>
          </ac:spMkLst>
        </pc:spChg>
        <pc:spChg chg="add mod">
          <ac:chgData name="Kenta Kojima" userId="d6e458abbb8e538c" providerId="LiveId" clId="{F7CABC9D-3BE4-4D3B-A9F3-406A48F0627B}" dt="2025-08-28T17:28:29.295" v="5320" actId="6549"/>
          <ac:spMkLst>
            <pc:docMk/>
            <pc:sldMk cId="3735122349" sldId="262"/>
            <ac:spMk id="122" creationId="{8502EF87-63C1-D431-0D27-C0045F4762D2}"/>
          </ac:spMkLst>
        </pc:spChg>
        <pc:spChg chg="add mod ord">
          <ac:chgData name="Kenta Kojima" userId="d6e458abbb8e538c" providerId="LiveId" clId="{F7CABC9D-3BE4-4D3B-A9F3-406A48F0627B}" dt="2025-08-28T17:33:10.651" v="5367" actId="207"/>
          <ac:spMkLst>
            <pc:docMk/>
            <pc:sldMk cId="3735122349" sldId="262"/>
            <ac:spMk id="125" creationId="{689E885D-8E11-1252-0339-3DDF8B64FBAC}"/>
          </ac:spMkLst>
        </pc:spChg>
        <pc:spChg chg="add mod">
          <ac:chgData name="Kenta Kojima" userId="d6e458abbb8e538c" providerId="LiveId" clId="{F7CABC9D-3BE4-4D3B-A9F3-406A48F0627B}" dt="2025-08-28T17:29:43.371" v="5326" actId="1076"/>
          <ac:spMkLst>
            <pc:docMk/>
            <pc:sldMk cId="3735122349" sldId="262"/>
            <ac:spMk id="126" creationId="{05C5935A-4F2C-5955-4103-6ED7FB2A342D}"/>
          </ac:spMkLst>
        </pc:spChg>
        <pc:spChg chg="add mod">
          <ac:chgData name="Kenta Kojima" userId="d6e458abbb8e538c" providerId="LiveId" clId="{F7CABC9D-3BE4-4D3B-A9F3-406A48F0627B}" dt="2025-08-28T17:44:51.739" v="6306" actId="1038"/>
          <ac:spMkLst>
            <pc:docMk/>
            <pc:sldMk cId="3735122349" sldId="262"/>
            <ac:spMk id="127" creationId="{0FAB3D97-6DB7-39A5-020A-6D77A81DD103}"/>
          </ac:spMkLst>
        </pc:spChg>
        <pc:spChg chg="add mod">
          <ac:chgData name="Kenta Kojima" userId="d6e458abbb8e538c" providerId="LiveId" clId="{F7CABC9D-3BE4-4D3B-A9F3-406A48F0627B}" dt="2025-08-28T17:44:51.739" v="6306" actId="1038"/>
          <ac:spMkLst>
            <pc:docMk/>
            <pc:sldMk cId="3735122349" sldId="262"/>
            <ac:spMk id="128" creationId="{4EF6A213-AE8A-4AD1-DFBA-AD268DE29C7C}"/>
          </ac:spMkLst>
        </pc:spChg>
        <pc:spChg chg="add mod">
          <ac:chgData name="Kenta Kojima" userId="d6e458abbb8e538c" providerId="LiveId" clId="{F7CABC9D-3BE4-4D3B-A9F3-406A48F0627B}" dt="2025-08-28T17:31:02.547" v="5337" actId="14100"/>
          <ac:spMkLst>
            <pc:docMk/>
            <pc:sldMk cId="3735122349" sldId="262"/>
            <ac:spMk id="129" creationId="{D5C8A1F2-F9AB-FE3C-74FF-877A1866CFC6}"/>
          </ac:spMkLst>
        </pc:spChg>
        <pc:spChg chg="add mod">
          <ac:chgData name="Kenta Kojima" userId="d6e458abbb8e538c" providerId="LiveId" clId="{F7CABC9D-3BE4-4D3B-A9F3-406A48F0627B}" dt="2025-08-28T17:45:40.282" v="6310" actId="14100"/>
          <ac:spMkLst>
            <pc:docMk/>
            <pc:sldMk cId="3735122349" sldId="262"/>
            <ac:spMk id="130" creationId="{EFE325B2-0140-C192-D029-FE268CB2F639}"/>
          </ac:spMkLst>
        </pc:spChg>
        <pc:spChg chg="add mod">
          <ac:chgData name="Kenta Kojima" userId="d6e458abbb8e538c" providerId="LiveId" clId="{F7CABC9D-3BE4-4D3B-A9F3-406A48F0627B}" dt="2025-08-28T17:45:03.970" v="6307" actId="14100"/>
          <ac:spMkLst>
            <pc:docMk/>
            <pc:sldMk cId="3735122349" sldId="262"/>
            <ac:spMk id="131" creationId="{8C0A3091-2235-0F85-F5C7-C0C4DAC96D67}"/>
          </ac:spMkLst>
        </pc:spChg>
        <pc:spChg chg="add mod">
          <ac:chgData name="Kenta Kojima" userId="d6e458abbb8e538c" providerId="LiveId" clId="{F7CABC9D-3BE4-4D3B-A9F3-406A48F0627B}" dt="2025-08-28T17:45:08.991" v="6308" actId="14100"/>
          <ac:spMkLst>
            <pc:docMk/>
            <pc:sldMk cId="3735122349" sldId="262"/>
            <ac:spMk id="141" creationId="{24CA42AE-3C58-61DB-D467-87FD9562AC36}"/>
          </ac:spMkLst>
        </pc:spChg>
        <pc:grpChg chg="add del mod">
          <ac:chgData name="Kenta Kojima" userId="d6e458abbb8e538c" providerId="LiveId" clId="{F7CABC9D-3BE4-4D3B-A9F3-406A48F0627B}" dt="2025-08-28T12:18:56.950" v="3588" actId="165"/>
          <ac:grpSpMkLst>
            <pc:docMk/>
            <pc:sldMk cId="3735122349" sldId="262"/>
            <ac:grpSpMk id="13" creationId="{04CF1478-44BF-BE79-3057-4E2A5C98E7FF}"/>
          </ac:grpSpMkLst>
        </pc:grpChg>
        <pc:cxnChg chg="add mod">
          <ac:chgData name="Kenta Kojima" userId="d6e458abbb8e538c" providerId="LiveId" clId="{F7CABC9D-3BE4-4D3B-A9F3-406A48F0627B}" dt="2025-08-28T12:22:13.240" v="3614" actId="692"/>
          <ac:cxnSpMkLst>
            <pc:docMk/>
            <pc:sldMk cId="3735122349" sldId="262"/>
            <ac:cxnSpMk id="14" creationId="{60D22193-FA85-E286-4581-014DA53D9F99}"/>
          </ac:cxnSpMkLst>
        </pc:cxnChg>
        <pc:cxnChg chg="add mod">
          <ac:chgData name="Kenta Kojima" userId="d6e458abbb8e538c" providerId="LiveId" clId="{F7CABC9D-3BE4-4D3B-A9F3-406A48F0627B}" dt="2025-08-28T12:23:57.328" v="3637" actId="1036"/>
          <ac:cxnSpMkLst>
            <pc:docMk/>
            <pc:sldMk cId="3735122349" sldId="262"/>
            <ac:cxnSpMk id="23" creationId="{A132E128-BCD2-9194-699A-FBEEDC1382AE}"/>
          </ac:cxnSpMkLst>
        </pc:cxnChg>
        <pc:cxnChg chg="add mod">
          <ac:chgData name="Kenta Kojima" userId="d6e458abbb8e538c" providerId="LiveId" clId="{F7CABC9D-3BE4-4D3B-A9F3-406A48F0627B}" dt="2025-08-28T17:06:26.264" v="4373" actId="14100"/>
          <ac:cxnSpMkLst>
            <pc:docMk/>
            <pc:sldMk cId="3735122349" sldId="262"/>
            <ac:cxnSpMk id="27" creationId="{7BA75D64-56F9-82BD-FE50-CA7A4FE06DBE}"/>
          </ac:cxnSpMkLst>
        </pc:cxnChg>
        <pc:cxnChg chg="add mod">
          <ac:chgData name="Kenta Kojima" userId="d6e458abbb8e538c" providerId="LiveId" clId="{F7CABC9D-3BE4-4D3B-A9F3-406A48F0627B}" dt="2025-08-28T17:07:39.477" v="4385" actId="14100"/>
          <ac:cxnSpMkLst>
            <pc:docMk/>
            <pc:sldMk cId="3735122349" sldId="262"/>
            <ac:cxnSpMk id="32" creationId="{344515C7-3D22-DC99-801C-765AA5FED095}"/>
          </ac:cxnSpMkLst>
        </pc:cxnChg>
        <pc:cxnChg chg="add mod">
          <ac:chgData name="Kenta Kojima" userId="d6e458abbb8e538c" providerId="LiveId" clId="{F7CABC9D-3BE4-4D3B-A9F3-406A48F0627B}" dt="2025-08-28T16:48:43.371" v="3843" actId="571"/>
          <ac:cxnSpMkLst>
            <pc:docMk/>
            <pc:sldMk cId="3735122349" sldId="262"/>
            <ac:cxnSpMk id="39" creationId="{56AF08BB-0E07-AC0F-FC65-EA49E5581895}"/>
          </ac:cxnSpMkLst>
        </pc:cxnChg>
        <pc:cxnChg chg="add mod">
          <ac:chgData name="Kenta Kojima" userId="d6e458abbb8e538c" providerId="LiveId" clId="{F7CABC9D-3BE4-4D3B-A9F3-406A48F0627B}" dt="2025-08-28T16:49:07.053" v="3845" actId="14100"/>
          <ac:cxnSpMkLst>
            <pc:docMk/>
            <pc:sldMk cId="3735122349" sldId="262"/>
            <ac:cxnSpMk id="44" creationId="{B00482B9-C57F-0FEA-FC44-58F94D11F08E}"/>
          </ac:cxnSpMkLst>
        </pc:cxnChg>
        <pc:cxnChg chg="add mod">
          <ac:chgData name="Kenta Kojima" userId="d6e458abbb8e538c" providerId="LiveId" clId="{F7CABC9D-3BE4-4D3B-A9F3-406A48F0627B}" dt="2025-08-28T16:52:32.670" v="4010" actId="1582"/>
          <ac:cxnSpMkLst>
            <pc:docMk/>
            <pc:sldMk cId="3735122349" sldId="262"/>
            <ac:cxnSpMk id="47" creationId="{49864756-C7AD-2399-7908-737C2616AE15}"/>
          </ac:cxnSpMkLst>
        </pc:cxnChg>
        <pc:cxnChg chg="add mod">
          <ac:chgData name="Kenta Kojima" userId="d6e458abbb8e538c" providerId="LiveId" clId="{F7CABC9D-3BE4-4D3B-A9F3-406A48F0627B}" dt="2025-08-28T17:06:56.827" v="4383" actId="1036"/>
          <ac:cxnSpMkLst>
            <pc:docMk/>
            <pc:sldMk cId="3735122349" sldId="262"/>
            <ac:cxnSpMk id="71" creationId="{FBA5F933-56AF-9D6D-1A40-AE2A93B6BA87}"/>
          </ac:cxnSpMkLst>
        </pc:cxnChg>
        <pc:cxnChg chg="add mod">
          <ac:chgData name="Kenta Kojima" userId="d6e458abbb8e538c" providerId="LiveId" clId="{F7CABC9D-3BE4-4D3B-A9F3-406A48F0627B}" dt="2025-08-28T17:12:55.317" v="4524" actId="1035"/>
          <ac:cxnSpMkLst>
            <pc:docMk/>
            <pc:sldMk cId="3735122349" sldId="262"/>
            <ac:cxnSpMk id="73" creationId="{71DF10F5-7775-B588-4428-B8D6DB5A3388}"/>
          </ac:cxnSpMkLst>
        </pc:cxnChg>
        <pc:cxnChg chg="add mod">
          <ac:chgData name="Kenta Kojima" userId="d6e458abbb8e538c" providerId="LiveId" clId="{F7CABC9D-3BE4-4D3B-A9F3-406A48F0627B}" dt="2025-08-28T17:08:10.470" v="4389" actId="14100"/>
          <ac:cxnSpMkLst>
            <pc:docMk/>
            <pc:sldMk cId="3735122349" sldId="262"/>
            <ac:cxnSpMk id="75" creationId="{6E45BE51-1089-E37F-EA27-A5EA9448ED66}"/>
          </ac:cxnSpMkLst>
        </pc:cxnChg>
        <pc:cxnChg chg="add mod">
          <ac:chgData name="Kenta Kojima" userId="d6e458abbb8e538c" providerId="LiveId" clId="{F7CABC9D-3BE4-4D3B-A9F3-406A48F0627B}" dt="2025-08-28T17:09:46.865" v="4404" actId="14100"/>
          <ac:cxnSpMkLst>
            <pc:docMk/>
            <pc:sldMk cId="3735122349" sldId="262"/>
            <ac:cxnSpMk id="79" creationId="{CE0B0F95-0911-F9BC-D65D-37EEB9D89497}"/>
          </ac:cxnSpMkLst>
        </pc:cxnChg>
        <pc:cxnChg chg="add mod">
          <ac:chgData name="Kenta Kojima" userId="d6e458abbb8e538c" providerId="LiveId" clId="{F7CABC9D-3BE4-4D3B-A9F3-406A48F0627B}" dt="2025-08-28T17:41:02.670" v="5692" actId="14100"/>
          <ac:cxnSpMkLst>
            <pc:docMk/>
            <pc:sldMk cId="3735122349" sldId="262"/>
            <ac:cxnSpMk id="82" creationId="{47BA5F55-09C9-165F-BE9F-489DD96951A7}"/>
          </ac:cxnSpMkLst>
        </pc:cxnChg>
        <pc:cxnChg chg="add mod">
          <ac:chgData name="Kenta Kojima" userId="d6e458abbb8e538c" providerId="LiveId" clId="{F7CABC9D-3BE4-4D3B-A9F3-406A48F0627B}" dt="2025-08-28T17:12:17.074" v="4490" actId="14100"/>
          <ac:cxnSpMkLst>
            <pc:docMk/>
            <pc:sldMk cId="3735122349" sldId="262"/>
            <ac:cxnSpMk id="84" creationId="{50010C3A-484B-F279-AF25-60941896C1DD}"/>
          </ac:cxnSpMkLst>
        </pc:cxnChg>
        <pc:cxnChg chg="add mod">
          <ac:chgData name="Kenta Kojima" userId="d6e458abbb8e538c" providerId="LiveId" clId="{F7CABC9D-3BE4-4D3B-A9F3-406A48F0627B}" dt="2025-08-28T17:13:25.982" v="4531" actId="1038"/>
          <ac:cxnSpMkLst>
            <pc:docMk/>
            <pc:sldMk cId="3735122349" sldId="262"/>
            <ac:cxnSpMk id="86" creationId="{93986D4F-8E88-9B36-C949-91591ADFC0D7}"/>
          </ac:cxnSpMkLst>
        </pc:cxnChg>
        <pc:cxnChg chg="add mod">
          <ac:chgData name="Kenta Kojima" userId="d6e458abbb8e538c" providerId="LiveId" clId="{F7CABC9D-3BE4-4D3B-A9F3-406A48F0627B}" dt="2025-08-28T17:13:52.519" v="4572" actId="14100"/>
          <ac:cxnSpMkLst>
            <pc:docMk/>
            <pc:sldMk cId="3735122349" sldId="262"/>
            <ac:cxnSpMk id="88" creationId="{E0280DDA-1DFA-290F-3D67-A677555BB839}"/>
          </ac:cxnSpMkLst>
        </pc:cxnChg>
        <pc:cxnChg chg="add mod">
          <ac:chgData name="Kenta Kojima" userId="d6e458abbb8e538c" providerId="LiveId" clId="{F7CABC9D-3BE4-4D3B-A9F3-406A48F0627B}" dt="2025-08-28T17:21:04.809" v="4845" actId="108"/>
          <ac:cxnSpMkLst>
            <pc:docMk/>
            <pc:sldMk cId="3735122349" sldId="262"/>
            <ac:cxnSpMk id="104" creationId="{F1E47C9E-FBC2-F633-065C-E9589B6FDF22}"/>
          </ac:cxnSpMkLst>
        </pc:cxnChg>
        <pc:cxnChg chg="add mod">
          <ac:chgData name="Kenta Kojima" userId="d6e458abbb8e538c" providerId="LiveId" clId="{F7CABC9D-3BE4-4D3B-A9F3-406A48F0627B}" dt="2025-08-28T17:22:08.686" v="4892" actId="692"/>
          <ac:cxnSpMkLst>
            <pc:docMk/>
            <pc:sldMk cId="3735122349" sldId="262"/>
            <ac:cxnSpMk id="109" creationId="{1F507820-306F-7CF0-1A80-E07083C6B2DE}"/>
          </ac:cxnSpMkLst>
        </pc:cxnChg>
        <pc:cxnChg chg="add mod">
          <ac:chgData name="Kenta Kojima" userId="d6e458abbb8e538c" providerId="LiveId" clId="{F7CABC9D-3BE4-4D3B-A9F3-406A48F0627B}" dt="2025-08-28T17:22:53.584" v="4895" actId="108"/>
          <ac:cxnSpMkLst>
            <pc:docMk/>
            <pc:sldMk cId="3735122349" sldId="262"/>
            <ac:cxnSpMk id="112" creationId="{B158E4F3-8A68-33BA-F67C-2AB921B9211C}"/>
          </ac:cxnSpMkLst>
        </pc:cxnChg>
        <pc:cxnChg chg="add mod">
          <ac:chgData name="Kenta Kojima" userId="d6e458abbb8e538c" providerId="LiveId" clId="{F7CABC9D-3BE4-4D3B-A9F3-406A48F0627B}" dt="2025-08-28T17:40:56.251" v="5683" actId="14100"/>
          <ac:cxnSpMkLst>
            <pc:docMk/>
            <pc:sldMk cId="3735122349" sldId="262"/>
            <ac:cxnSpMk id="115" creationId="{F97ED635-F7EA-ACD0-C24F-457557AA4093}"/>
          </ac:cxnSpMkLst>
        </pc:cxnChg>
        <pc:cxnChg chg="add mod">
          <ac:chgData name="Kenta Kojima" userId="d6e458abbb8e538c" providerId="LiveId" clId="{F7CABC9D-3BE4-4D3B-A9F3-406A48F0627B}" dt="2025-08-28T17:26:36.837" v="5163" actId="692"/>
          <ac:cxnSpMkLst>
            <pc:docMk/>
            <pc:sldMk cId="3735122349" sldId="262"/>
            <ac:cxnSpMk id="117" creationId="{386EF5B8-63A8-0FE1-AAFA-0470F75A0072}"/>
          </ac:cxnSpMkLst>
        </pc:cxnChg>
        <pc:cxnChg chg="add mod ord">
          <ac:chgData name="Kenta Kojima" userId="d6e458abbb8e538c" providerId="LiveId" clId="{F7CABC9D-3BE4-4D3B-A9F3-406A48F0627B}" dt="2025-08-28T17:30:01.176" v="5330" actId="166"/>
          <ac:cxnSpMkLst>
            <pc:docMk/>
            <pc:sldMk cId="3735122349" sldId="262"/>
            <ac:cxnSpMk id="123" creationId="{EC5F8132-191D-9106-56F6-D0522F5E7F83}"/>
          </ac:cxnSpMkLst>
        </pc:cxnChg>
        <pc:cxnChg chg="add mod">
          <ac:chgData name="Kenta Kojima" userId="d6e458abbb8e538c" providerId="LiveId" clId="{F7CABC9D-3BE4-4D3B-A9F3-406A48F0627B}" dt="2025-08-28T17:41:28.761" v="5706" actId="14100"/>
          <ac:cxnSpMkLst>
            <pc:docMk/>
            <pc:sldMk cId="3735122349" sldId="262"/>
            <ac:cxnSpMk id="133" creationId="{1E5DFDB7-ACA0-3F89-AE7A-E08CDC631B9D}"/>
          </ac:cxnSpMkLst>
        </pc:cxnChg>
        <pc:cxnChg chg="add mod">
          <ac:chgData name="Kenta Kojima" userId="d6e458abbb8e538c" providerId="LiveId" clId="{F7CABC9D-3BE4-4D3B-A9F3-406A48F0627B}" dt="2025-08-28T17:41:28.761" v="5706" actId="14100"/>
          <ac:cxnSpMkLst>
            <pc:docMk/>
            <pc:sldMk cId="3735122349" sldId="262"/>
            <ac:cxnSpMk id="137" creationId="{194E9C19-D844-6D05-5ADA-66044B9F4080}"/>
          </ac:cxnSpMkLst>
        </pc:cxnChg>
        <pc:cxnChg chg="add mod">
          <ac:chgData name="Kenta Kojima" userId="d6e458abbb8e538c" providerId="LiveId" clId="{F7CABC9D-3BE4-4D3B-A9F3-406A48F0627B}" dt="2025-08-28T17:46:23.570" v="6316" actId="14100"/>
          <ac:cxnSpMkLst>
            <pc:docMk/>
            <pc:sldMk cId="3735122349" sldId="262"/>
            <ac:cxnSpMk id="144" creationId="{960C2AFB-D5C0-BA63-6EC2-965EE0E99101}"/>
          </ac:cxnSpMkLst>
        </pc:cxnChg>
        <pc:cxnChg chg="add mod">
          <ac:chgData name="Kenta Kojima" userId="d6e458abbb8e538c" providerId="LiveId" clId="{F7CABC9D-3BE4-4D3B-A9F3-406A48F0627B}" dt="2025-08-28T17:46:03.703" v="6314" actId="208"/>
          <ac:cxnSpMkLst>
            <pc:docMk/>
            <pc:sldMk cId="3735122349" sldId="262"/>
            <ac:cxnSpMk id="145" creationId="{E1BACA4D-10FA-D7B7-79F3-877F26639DFA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8F6756E-81DA-9FAC-70D8-556F658BDD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ja-JP" sz="1200"/>
            </a:lvl1pPr>
          </a:lstStyle>
          <a:p>
            <a:pPr rtl="0"/>
            <a:fld id="{29A6D377-CE9F-42F4-9401-7CF08A855EE4}" type="datetime1">
              <a:rPr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2025/8/28</a:t>
            </a:fld>
            <a:endParaRPr 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771D415-D05A-7067-CCD3-457153D96C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ja-JP" sz="1200"/>
            </a:lvl1pPr>
          </a:lstStyle>
          <a:p>
            <a:pPr rtl="0"/>
            <a:fld id="{E2C230DF-5933-439D-898F-38E9AC9BA688}" type="slidenum">
              <a:rPr 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‹#›</a:t>
            </a:fld>
            <a:endParaRPr 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B97095E3-54D2-CFD2-4F49-7536FC8641D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ja-JP" sz="1200"/>
            </a:lvl1pPr>
          </a:lstStyle>
          <a:p>
            <a:pPr rtl="0"/>
            <a:endParaRPr 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ヘッダー プレースホルダー 7">
            <a:extLst>
              <a:ext uri="{FF2B5EF4-FFF2-40B4-BE49-F238E27FC236}">
                <a16:creationId xmlns:a16="http://schemas.microsoft.com/office/drawing/2014/main" id="{521EE01A-C0B5-5ECF-96DD-768F86AA15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ja-JP" sz="1200"/>
            </a:lvl1pPr>
          </a:lstStyle>
          <a:p>
            <a:pPr rtl="0"/>
            <a:endParaRPr 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532284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ja-JP"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>
              <a:ea typeface="Meiryo UI" panose="020B0604030504040204" pitchFamily="50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ja-JP"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F0A38C37-4D1D-465C-9C93-03A26BBDD059}" type="datetime1">
              <a:rPr lang="ja-JP" altLang="en-US" smtClean="0">
                <a:ea typeface="Meiryo UI" panose="020B0604030504040204" pitchFamily="50" charset="-128"/>
              </a:rPr>
              <a:t>2025/8/28</a:t>
            </a:fld>
            <a:endParaRPr dirty="0">
              <a:ea typeface="Meiryo UI" panose="020B0604030504040204" pitchFamily="50" charset="-128"/>
            </a:endParaRPr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>
            <a:defPPr>
              <a:defRPr lang="ja-JP"/>
            </a:defPPr>
          </a:lstStyle>
          <a:p>
            <a:pPr rtl="0"/>
            <a:endParaRPr lang="ja-JP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ja-JP"/>
            </a:defPPr>
          </a:lstStyle>
          <a:p>
            <a:pPr lvl="0" rtl="0"/>
            <a:r>
              <a:rPr lang="ja-JP" dirty="0"/>
              <a:t>クリックしてマスター テキストのスタイルを編集</a:t>
            </a:r>
          </a:p>
          <a:p>
            <a:pPr lvl="1" rtl="0"/>
            <a:r>
              <a:rPr lang="ja-JP" dirty="0"/>
              <a:t>第 2 レベル</a:t>
            </a:r>
          </a:p>
          <a:p>
            <a:pPr lvl="2" rtl="0"/>
            <a:r>
              <a:rPr lang="ja-JP" dirty="0"/>
              <a:t>第 3 レベル</a:t>
            </a:r>
          </a:p>
          <a:p>
            <a:pPr lvl="3" rtl="0"/>
            <a:r>
              <a:rPr lang="ja-JP" dirty="0"/>
              <a:t>第 4 レベル</a:t>
            </a:r>
          </a:p>
          <a:p>
            <a:pPr lvl="4" rtl="0"/>
            <a:r>
              <a:rPr lang="ja-JP" dirty="0"/>
              <a:t>第 5 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ja-JP"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>
              <a:ea typeface="Meiryo UI" panose="020B0604030504040204" pitchFamily="50" charset="-128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ja-JP"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A89C7E07-3C67-C64C-8DA0-0404F6303970}" type="slidenum">
              <a:rPr lang="en-US" altLang="ja-JP" smtClean="0"/>
              <a:pPr/>
              <a:t>‹#›</a:t>
            </a:fld>
            <a:endParaRPr lang="en-US" altLang="en-US" dirty="0"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lang="ja-JP"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1pPr>
    <a:lvl2pPr marL="457200" algn="l" defTabSz="914400" rtl="0" eaLnBrk="1" latinLnBrk="0" hangingPunct="1">
      <a:defRPr lang="ja-JP"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2pPr>
    <a:lvl3pPr marL="914400" algn="l" defTabSz="914400" rtl="0" eaLnBrk="1" latinLnBrk="0" hangingPunct="1">
      <a:defRPr lang="ja-JP"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3pPr>
    <a:lvl4pPr marL="1371600" algn="l" defTabSz="914400" rtl="0" eaLnBrk="1" latinLnBrk="0" hangingPunct="1">
      <a:defRPr lang="ja-JP"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4pPr>
    <a:lvl5pPr marL="1828800" algn="l" defTabSz="914400" rtl="0" eaLnBrk="1" latinLnBrk="0" hangingPunct="1">
      <a:defRPr lang="ja-JP"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5pPr>
    <a:lvl6pPr marL="2286000" algn="l" defTabSz="914400" rtl="0" eaLnBrk="1" latinLnBrk="0" hangingPunct="1">
      <a:defRPr lang="ja-JP" sz="1200" kern="1200">
        <a:solidFill>
          <a:schemeClr val="tx1"/>
        </a:solidFill>
        <a:latin typeface="+mn-ea"/>
        <a:ea typeface="+mn-ea"/>
        <a:cs typeface="+mn-cs"/>
      </a:defRPr>
    </a:lvl6pPr>
    <a:lvl7pPr marL="2743200" algn="l" defTabSz="914400" rtl="0" eaLnBrk="1" latinLnBrk="0" hangingPunct="1">
      <a:defRPr lang="ja-JP" sz="1200" kern="1200">
        <a:solidFill>
          <a:schemeClr val="tx1"/>
        </a:solidFill>
        <a:latin typeface="+mn-ea"/>
        <a:ea typeface="+mn-ea"/>
        <a:cs typeface="+mn-cs"/>
      </a:defRPr>
    </a:lvl7pPr>
    <a:lvl8pPr marL="3200400" algn="l" defTabSz="914400" rtl="0" eaLnBrk="1" latinLnBrk="0" hangingPunct="1">
      <a:defRPr lang="ja-JP" sz="1200" kern="1200">
        <a:solidFill>
          <a:schemeClr val="tx1"/>
        </a:solidFill>
        <a:latin typeface="+mn-ea"/>
        <a:ea typeface="+mn-ea"/>
        <a:cs typeface="+mn-cs"/>
      </a:defRPr>
    </a:lvl8pPr>
    <a:lvl9pPr marL="3657600" algn="l" defTabSz="914400" rtl="0" eaLnBrk="1" latinLnBrk="0" hangingPunct="1">
      <a:defRPr lang="ja-JP" sz="1200" kern="1200">
        <a:solidFill>
          <a:schemeClr val="tx1"/>
        </a:solidFill>
        <a:latin typeface="+mn-ea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4B725628-3A68-42F4-BA86-981817953149}" type="slidenum">
              <a:rPr lang="en-US" altLang="ja-JP" smtClean="0"/>
              <a:t>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59257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画像 4">
            <a:extLst>
              <a:ext uri="{FF2B5EF4-FFF2-40B4-BE49-F238E27FC236}">
                <a16:creationId xmlns:a16="http://schemas.microsoft.com/office/drawing/2014/main" id="{828C6A30-B015-4C9D-5D17-43B2D7D258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52444" b="-1"/>
          <a:stretch/>
        </p:blipFill>
        <p:spPr>
          <a:xfrm>
            <a:off x="20" y="0"/>
            <a:ext cx="12191980" cy="6858000"/>
          </a:xfrm>
          <a:prstGeom prst="rect">
            <a:avLst/>
          </a:prstGeom>
        </p:spPr>
      </p:pic>
      <p:sp>
        <p:nvSpPr>
          <p:cNvPr id="7" name="長方形 20">
            <a:extLst>
              <a:ext uri="{FF2B5EF4-FFF2-40B4-BE49-F238E27FC236}">
                <a16:creationId xmlns:a16="http://schemas.microsoft.com/office/drawing/2014/main" id="{270A21C1-00FC-386B-1FC9-95A30B080D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6786" y="3064931"/>
            <a:ext cx="8295215" cy="2488568"/>
          </a:xfrm>
          <a:prstGeom prst="rect">
            <a:avLst/>
          </a:prstGeom>
          <a:solidFill>
            <a:srgbClr val="000001">
              <a:alpha val="7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6" name="直線​​コネクタ(S) 22">
            <a:extLst>
              <a:ext uri="{FF2B5EF4-FFF2-40B4-BE49-F238E27FC236}">
                <a16:creationId xmlns:a16="http://schemas.microsoft.com/office/drawing/2014/main" id="{39C10A96-21A9-E478-A5BA-97133FACC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09349" y="4666480"/>
            <a:ext cx="6832499" cy="0"/>
          </a:xfrm>
          <a:prstGeom prst="line">
            <a:avLst/>
          </a:prstGeom>
          <a:ln w="22225">
            <a:solidFill>
              <a:srgbClr val="4AC4E3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" name="タイトル 1">
            <a:extLst>
              <a:ext uri="{FF2B5EF4-FFF2-40B4-BE49-F238E27FC236}">
                <a16:creationId xmlns:a16="http://schemas.microsoft.com/office/drawing/2014/main" id="{1EF38D9D-6BA0-FE6A-7083-0A852243F7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09349" y="3429000"/>
            <a:ext cx="7501651" cy="1090938"/>
          </a:xfrm>
        </p:spPr>
        <p:txBody>
          <a:bodyPr rtlCol="0" anchor="b">
            <a:normAutofit/>
          </a:bodyPr>
          <a:lstStyle>
            <a:lvl1pPr>
              <a:defRPr sz="4400"/>
            </a:lvl1pPr>
          </a:lstStyle>
          <a:p>
            <a:pPr algn="l"/>
            <a:r>
              <a:rPr lang="ja-JP" altLang="en-US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マスター タイトルの書式設定</a:t>
            </a:r>
            <a:endParaRPr lang="en-US" altLang="ja-JP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サブタイトル 2">
            <a:extLst>
              <a:ext uri="{FF2B5EF4-FFF2-40B4-BE49-F238E27FC236}">
                <a16:creationId xmlns:a16="http://schemas.microsoft.com/office/drawing/2014/main" id="{279E896A-A75F-FA1E-6A1A-74A90BCE55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09349" y="4779313"/>
            <a:ext cx="7501650" cy="514816"/>
          </a:xfrm>
        </p:spPr>
        <p:txBody>
          <a:bodyPr rtlCol="0" anchor="t">
            <a:normAutofit/>
          </a:bodyPr>
          <a:lstStyle>
            <a:lvl1pPr>
              <a:defRPr sz="1800"/>
            </a:lvl1pPr>
          </a:lstStyle>
          <a:p>
            <a:pPr rtl="0"/>
            <a:r>
              <a:rPr lang="ja-JP" altLang="en-US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マスター サブタイトルの書式設定</a:t>
            </a:r>
            <a:endParaRPr lang="ja-JP" altLang="en-US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1327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、コンテンツ、画像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タイトル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5310" y="278129"/>
            <a:ext cx="5063490" cy="2354026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ja-JP" sz="4400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クリックしてタイトルを追加 </a:t>
            </a:r>
          </a:p>
        </p:txBody>
      </p:sp>
      <p:sp>
        <p:nvSpPr>
          <p:cNvPr id="3" name="コンテンツ プレースホルダー 5">
            <a:extLst>
              <a:ext uri="{FF2B5EF4-FFF2-40B4-BE49-F238E27FC236}">
                <a16:creationId xmlns:a16="http://schemas.microsoft.com/office/drawing/2014/main" id="{1EF4505D-6803-3813-7738-04996342781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94360" y="3279579"/>
            <a:ext cx="5044440" cy="2994415"/>
          </a:xfrm>
        </p:spPr>
        <p:txBody>
          <a:bodyPr lIns="0" tIns="228600" rIns="0" bIns="0" rtlCol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 dirty="0"/>
              <a:t>クリックしてコンテンツを追加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cxnSp>
        <p:nvCxnSpPr>
          <p:cNvPr id="4" name="直線​​コネクタ(S)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997459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図プレースホルダー 11">
            <a:extLst>
              <a:ext uri="{FF2B5EF4-FFF2-40B4-BE49-F238E27FC236}">
                <a16:creationId xmlns:a16="http://schemas.microsoft.com/office/drawing/2014/main" id="{4658637A-5D36-6127-19BC-C203E23FA49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096000" y="0"/>
            <a:ext cx="6118225" cy="6858000"/>
          </a:xfrm>
        </p:spPr>
        <p:txBody>
          <a:bodyPr rtlCol="0">
            <a:normAutofit/>
          </a:bodyPr>
          <a:lstStyle>
            <a:lvl1pPr marL="0" indent="0" algn="ctr">
              <a:buNone/>
              <a:defRPr lang="ja-JP" sz="20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アイコンをクリックして画像を追加</a:t>
            </a:r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294A09A9-5501-47C1-A89A-A340965A2BE2}" type="slidenum">
              <a:rPr lang="en-US" altLang="ja-JP" noProof="0" smtClean="0"/>
              <a:pPr/>
              <a:t>‹#›</a:t>
            </a:fld>
            <a:endParaRPr lang="ja-JP" altLang="en-US" noProof="0" dirty="0"/>
          </a:p>
        </p:txBody>
      </p:sp>
      <p:sp>
        <p:nvSpPr>
          <p:cNvPr id="8" name="日付プレースホルダー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429319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、コンテンツ、表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 4">
            <a:extLst>
              <a:ext uri="{FF2B5EF4-FFF2-40B4-BE49-F238E27FC236}">
                <a16:creationId xmlns:a16="http://schemas.microsoft.com/office/drawing/2014/main" id="{CF555767-B3D8-BD57-1D42-7F6E1E668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9" name="フリーフォーム(F) 13">
              <a:extLst>
                <a:ext uri="{FF2B5EF4-FFF2-40B4-BE49-F238E27FC236}">
                  <a16:creationId xmlns:a16="http://schemas.microsoft.com/office/drawing/2014/main" id="{BC972B6D-098C-52F6-E990-52623B368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5" name="フリーフォーム(F) 14">
              <a:extLst>
                <a:ext uri="{FF2B5EF4-FFF2-40B4-BE49-F238E27FC236}">
                  <a16:creationId xmlns:a16="http://schemas.microsoft.com/office/drawing/2014/main" id="{3F0D3EE3-9A8C-531D-1EEE-1AFAB9F3BCA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7" name="フリーフォーム(F) 15">
              <a:extLst>
                <a:ext uri="{FF2B5EF4-FFF2-40B4-BE49-F238E27FC236}">
                  <a16:creationId xmlns:a16="http://schemas.microsoft.com/office/drawing/2014/main" id="{A2BE192C-1768-890B-EC1B-5ED6E1F825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6" name="タイトル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61409" y="4661717"/>
            <a:ext cx="7936230" cy="1380760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ja-JP" sz="4400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クリックしてタイトルを追加 </a:t>
            </a:r>
          </a:p>
        </p:txBody>
      </p:sp>
      <p:cxnSp>
        <p:nvCxnSpPr>
          <p:cNvPr id="4" name="直線​​コネクタ(S)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70935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コンテンツ プレースホルダー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584005"/>
            <a:ext cx="2825115" cy="3999060"/>
          </a:xfrm>
        </p:spPr>
        <p:txBody>
          <a:bodyPr lIns="0" tIns="274320" rtlCol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spcBef>
                <a:spcPts val="1800"/>
              </a:spcBef>
              <a:buNone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marL="914400" indent="0">
              <a:spcBef>
                <a:spcPts val="1800"/>
              </a:spcBef>
              <a:buNone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marL="1371600" indent="0">
              <a:spcBef>
                <a:spcPts val="1800"/>
              </a:spcBef>
              <a:buNone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marL="1828800" indent="0">
              <a:spcBef>
                <a:spcPts val="1800"/>
              </a:spcBef>
              <a:buNone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 dirty="0"/>
              <a:t>クリックしてコンテンツを追加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70934" y="584005"/>
            <a:ext cx="7926705" cy="3999060"/>
          </a:xfrm>
        </p:spPr>
        <p:txBody>
          <a:bodyPr lIns="0" rtlCol="0">
            <a:normAutofit/>
          </a:bodyPr>
          <a:lstStyle>
            <a:lvl1pPr marL="0" indent="0">
              <a:spcBef>
                <a:spcPts val="1800"/>
              </a:spcBef>
              <a:buNone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spcBef>
                <a:spcPts val="6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 dirty="0"/>
              <a:t>クリックしてコンテンツを追加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294A09A9-5501-47C1-A89A-A340965A2BE2}" type="slidenum">
              <a:rPr lang="en-US" altLang="ja-JP" smtClean="0"/>
              <a:pPr/>
              <a:t>‹#›</a:t>
            </a:fld>
            <a:endParaRPr lang="en-US" altLang="en-US" dirty="0"/>
          </a:p>
        </p:txBody>
      </p:sp>
      <p:sp>
        <p:nvSpPr>
          <p:cNvPr id="8" name="日付プレースホルダー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44329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 2 段組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フリーフォーム(F)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3" name="フリーフォーム(F)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4" name="フリーフォーム(F)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6" name="タイトル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98408"/>
            <a:ext cx="10972800" cy="1574317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ja-JP" sz="4400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クリックしてタイトルを追加 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5523" y="2676525"/>
            <a:ext cx="5746750" cy="3597470"/>
          </a:xfrm>
        </p:spPr>
        <p:txBody>
          <a:bodyPr lIns="0" rtlCol="0">
            <a:normAutofit/>
          </a:bodyPr>
          <a:lstStyle>
            <a:lvl1pPr marL="0" indent="0">
              <a:spcBef>
                <a:spcPts val="1800"/>
              </a:spcBef>
              <a:buNone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spcBef>
                <a:spcPts val="6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 dirty="0"/>
              <a:t>クリックしてコンテンツを追加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7" name="コンテンツ プレースホルダー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620000" y="2676525"/>
            <a:ext cx="3947160" cy="3597470"/>
          </a:xfrm>
        </p:spPr>
        <p:txBody>
          <a:bodyPr lIns="0" rtlCol="0">
            <a:normAutofit/>
          </a:bodyPr>
          <a:lstStyle>
            <a:lvl1pPr marL="342900" indent="-342900">
              <a:spcBef>
                <a:spcPts val="1800"/>
              </a:spcBef>
              <a:buFont typeface="Arial" panose="020B0604020202020204" pitchFamily="34" charset="0"/>
              <a:buChar char="•"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 dirty="0"/>
              <a:t>クリックしてコンテンツを追加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8" name="日付プレースホルダー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294A09A9-5501-47C1-A89A-A340965A2BE2}" type="slidenum">
              <a:rPr lang="en-US" altLang="ja-JP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49744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4360" y="411479"/>
            <a:ext cx="5486400" cy="3291840"/>
          </a:xfrm>
          <a:prstGeom prst="rect">
            <a:avLst/>
          </a:prstGeom>
        </p:spPr>
        <p:txBody>
          <a:bodyPr lIns="0" tIns="0" rIns="0" bIns="0" rtlCol="0" anchor="b">
            <a:noAutofit/>
          </a:bodyPr>
          <a:lstStyle>
            <a:lvl1pPr algn="l">
              <a:lnSpc>
                <a:spcPct val="80000"/>
              </a:lnSpc>
              <a:defRPr lang="ja-JP" sz="6000" b="1" i="0" spc="100" baseline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クリックしてタイトルを追加 </a:t>
            </a:r>
          </a:p>
        </p:txBody>
      </p:sp>
      <p:grpSp>
        <p:nvGrpSpPr>
          <p:cNvPr id="9" name="グループ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flipH="1" flipV="1">
            <a:off x="6092752" y="0"/>
            <a:ext cx="6099248" cy="6099248"/>
            <a:chOff x="0" y="12289"/>
            <a:chExt cx="3550" cy="3551"/>
          </a:xfrm>
        </p:grpSpPr>
        <p:sp>
          <p:nvSpPr>
            <p:cNvPr id="10" name="フリーフォーム(F)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1" name="フリーフォーム(F)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2" name="フリーフォーム(F)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8" name="テキスト プレースホルダー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4360" y="4549552"/>
            <a:ext cx="5486400" cy="1645920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lang="ja-JP" sz="2400" b="1" i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 lang="ja-JP" sz="4000"/>
            </a:lvl2pPr>
            <a:lvl3pPr>
              <a:defRPr lang="ja-JP" sz="4000"/>
            </a:lvl3pPr>
            <a:lvl4pPr>
              <a:defRPr lang="ja-JP" sz="4000"/>
            </a:lvl4pPr>
            <a:lvl5pPr>
              <a:defRPr lang="ja-JP" sz="4000"/>
            </a:lvl5pPr>
          </a:lstStyle>
          <a:p>
            <a:pPr lvl="0" rtl="0"/>
            <a:r>
              <a:rPr lang="ja-JP" altLang="en-US" noProof="0" dirty="0"/>
              <a:t>クリックしてテキストを追加</a:t>
            </a:r>
          </a:p>
        </p:txBody>
      </p:sp>
      <p:cxnSp>
        <p:nvCxnSpPr>
          <p:cNvPr id="4" name="直線​​コネクタ(S) 3">
            <a:extLst>
              <a:ext uri="{FF2B5EF4-FFF2-40B4-BE49-F238E27FC236}">
                <a16:creationId xmlns:a16="http://schemas.microsoft.com/office/drawing/2014/main" id="{58B149C6-5AAC-B8E5-5411-EA38821F67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92738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画像 4">
            <a:extLst>
              <a:ext uri="{FF2B5EF4-FFF2-40B4-BE49-F238E27FC236}">
                <a16:creationId xmlns:a16="http://schemas.microsoft.com/office/drawing/2014/main" id="{E67BE69C-7D53-B488-6C73-CA0A9A5AE7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52444" b="-1"/>
          <a:stretch/>
        </p:blipFill>
        <p:spPr>
          <a:xfrm>
            <a:off x="20" y="0"/>
            <a:ext cx="12191980" cy="6858000"/>
          </a:xfrm>
          <a:prstGeom prst="rect">
            <a:avLst/>
          </a:prstGeom>
        </p:spPr>
      </p:pic>
      <p:sp>
        <p:nvSpPr>
          <p:cNvPr id="16" name="長方形 20">
            <a:extLst>
              <a:ext uri="{FF2B5EF4-FFF2-40B4-BE49-F238E27FC236}">
                <a16:creationId xmlns:a16="http://schemas.microsoft.com/office/drawing/2014/main" id="{1E583226-42FC-282D-575E-D2CE722857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6786" y="3064931"/>
            <a:ext cx="8295215" cy="2488568"/>
          </a:xfrm>
          <a:prstGeom prst="rect">
            <a:avLst/>
          </a:prstGeom>
          <a:solidFill>
            <a:srgbClr val="000001">
              <a:alpha val="7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2A12F362-4C9E-A9BD-6688-1B26CFB03D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09349" y="3429000"/>
            <a:ext cx="7501651" cy="1090938"/>
          </a:xfrm>
        </p:spPr>
        <p:txBody>
          <a:bodyPr rtlCol="0" anchor="b">
            <a:normAutofit/>
          </a:bodyPr>
          <a:lstStyle>
            <a:lvl1pPr>
              <a:defRPr sz="4400"/>
            </a:lvl1pPr>
          </a:lstStyle>
          <a:p>
            <a:pPr algn="l"/>
            <a:r>
              <a:rPr lang="ja-JP" altLang="en-US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マスター タイトルの書式設定</a:t>
            </a:r>
            <a:endParaRPr lang="en-US" altLang="ja-JP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サブタイトル 2">
            <a:extLst>
              <a:ext uri="{FF2B5EF4-FFF2-40B4-BE49-F238E27FC236}">
                <a16:creationId xmlns:a16="http://schemas.microsoft.com/office/drawing/2014/main" id="{E590869F-10B8-C2CC-3E4F-6973DB49F5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09349" y="4779313"/>
            <a:ext cx="7501650" cy="514816"/>
          </a:xfrm>
        </p:spPr>
        <p:txBody>
          <a:bodyPr rtlCol="0" anchor="t">
            <a:normAutofit/>
          </a:bodyPr>
          <a:lstStyle>
            <a:lvl1pPr>
              <a:defRPr sz="1800"/>
            </a:lvl1pPr>
          </a:lstStyle>
          <a:p>
            <a:pPr rtl="0"/>
            <a:r>
              <a:rPr lang="ja-JP" altLang="en-US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マスター サブタイトルの書式設定</a:t>
            </a:r>
            <a:endParaRPr lang="ja-JP" altLang="en-US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9952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294A09A9-5501-47C1-A89A-A340965A2BE2}" type="slidenum">
              <a:rPr lang="en-US" altLang="ja-JP" smtClean="0"/>
              <a:pPr/>
              <a:t>‹#›</a:t>
            </a:fld>
            <a:endParaRPr lang="en-US" altLang="en-US" dirty="0"/>
          </a:p>
        </p:txBody>
      </p:sp>
      <p:sp>
        <p:nvSpPr>
          <p:cNvPr id="8" name="日付プレースホルダー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grpSp>
        <p:nvGrpSpPr>
          <p:cNvPr id="3" name="グループ 10">
            <a:extLst>
              <a:ext uri="{FF2B5EF4-FFF2-40B4-BE49-F238E27FC236}">
                <a16:creationId xmlns:a16="http://schemas.microsoft.com/office/drawing/2014/main" id="{62A5E180-3609-5D6F-E157-073E249D2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5" name="フリーフォーム(F) 4">
              <a:extLst>
                <a:ext uri="{FF2B5EF4-FFF2-40B4-BE49-F238E27FC236}">
                  <a16:creationId xmlns:a16="http://schemas.microsoft.com/office/drawing/2014/main" id="{E07B480F-2070-40D1-CC9B-F3C3204CCBF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" name="フリーフォーム(F) 5">
              <a:extLst>
                <a:ext uri="{FF2B5EF4-FFF2-40B4-BE49-F238E27FC236}">
                  <a16:creationId xmlns:a16="http://schemas.microsoft.com/office/drawing/2014/main" id="{1F2206A6-AF99-2311-120A-B2BBB3783F8A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" name="フリーフォーム(F) 7">
              <a:extLst>
                <a:ext uri="{FF2B5EF4-FFF2-40B4-BE49-F238E27FC236}">
                  <a16:creationId xmlns:a16="http://schemas.microsoft.com/office/drawing/2014/main" id="{0DBA6563-C18D-3E72-894C-8B2E57E77F4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6" name="タイトル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02400"/>
            <a:ext cx="10972800" cy="487713"/>
          </a:xfrm>
          <a:prstGeom prst="rect">
            <a:avLst/>
          </a:prstGeom>
        </p:spPr>
        <p:txBody>
          <a:bodyPr lIns="36000" tIns="72000" rIns="36000" bIns="36000" rtlCol="0" anchor="t" anchorCtr="0">
            <a:noAutofit/>
          </a:bodyPr>
          <a:lstStyle>
            <a:lvl1pPr>
              <a:defRPr lang="ja-JP" sz="2800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クリックしてタイトルを追加 </a:t>
            </a:r>
          </a:p>
        </p:txBody>
      </p:sp>
      <p:sp>
        <p:nvSpPr>
          <p:cNvPr id="14" name="テキスト プレースホルダー 13">
            <a:extLst>
              <a:ext uri="{FF2B5EF4-FFF2-40B4-BE49-F238E27FC236}">
                <a16:creationId xmlns:a16="http://schemas.microsoft.com/office/drawing/2014/main" id="{0EA4F067-346A-F278-6948-068875EA22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93725" y="789046"/>
            <a:ext cx="10972800" cy="794518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txBody>
          <a:bodyPr>
            <a:noAutofit/>
          </a:bodyPr>
          <a:lstStyle>
            <a:lvl1pPr indent="-180000">
              <a:defRPr sz="1800"/>
            </a:lvl1pPr>
            <a:lvl2pPr indent="-180000">
              <a:defRPr sz="1800"/>
            </a:lvl2pPr>
            <a:lvl3pPr indent="-180000">
              <a:defRPr sz="1800"/>
            </a:lvl3pPr>
            <a:lvl4pPr indent="-180000">
              <a:defRPr sz="1800"/>
            </a:lvl4pPr>
            <a:lvl5pPr indent="-180000">
              <a:defRPr sz="18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593F8D4B-2F40-90BC-FCEE-27D3E6084A4A}"/>
              </a:ext>
            </a:extLst>
          </p:cNvPr>
          <p:cNvSpPr/>
          <p:nvPr userDrawn="1"/>
        </p:nvSpPr>
        <p:spPr>
          <a:xfrm>
            <a:off x="263050" y="202399"/>
            <a:ext cx="276046" cy="487713"/>
          </a:xfrm>
          <a:prstGeom prst="rect">
            <a:avLst/>
          </a:prstGeom>
          <a:solidFill>
            <a:srgbClr val="000066"/>
          </a:solidFill>
          <a:ln>
            <a:solidFill>
              <a:srgbClr val="00006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コンテンツ プレースホルダー 17">
            <a:extLst>
              <a:ext uri="{FF2B5EF4-FFF2-40B4-BE49-F238E27FC236}">
                <a16:creationId xmlns:a16="http://schemas.microsoft.com/office/drawing/2014/main" id="{888CFBBE-D5EC-CA0A-85FF-23B6F58E6E7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93725" y="1682497"/>
            <a:ext cx="10972800" cy="4554791"/>
          </a:xfrm>
          <a:solidFill>
            <a:schemeClr val="tx1"/>
          </a:solidFill>
        </p:spPr>
        <p:txBody>
          <a:bodyPr>
            <a:normAutofit/>
          </a:bodyPr>
          <a:lstStyle>
            <a:lvl1pPr indent="-180000">
              <a:defRPr sz="1400"/>
            </a:lvl1pPr>
            <a:lvl2pPr indent="-180000">
              <a:defRPr sz="1400"/>
            </a:lvl2pPr>
            <a:lvl3pPr indent="-180000">
              <a:defRPr sz="1400"/>
            </a:lvl3pPr>
            <a:lvl4pPr indent="-180000">
              <a:defRPr sz="1400"/>
            </a:lvl4pPr>
            <a:lvl5pPr indent="-180000">
              <a:defRPr sz="14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0410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議題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 5">
            <a:extLst>
              <a:ext uri="{FF2B5EF4-FFF2-40B4-BE49-F238E27FC236}">
                <a16:creationId xmlns:a16="http://schemas.microsoft.com/office/drawing/2014/main" id="{806C6F65-35CD-D64B-992A-0C1C1E003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7" name="オートシェイプ 24">
              <a:extLst>
                <a:ext uri="{FF2B5EF4-FFF2-40B4-BE49-F238E27FC236}">
                  <a16:creationId xmlns:a16="http://schemas.microsoft.com/office/drawing/2014/main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+mj-lt"/>
                <a:ea typeface="Meiryo UI" panose="020B0604030504040204" pitchFamily="50" charset="-128"/>
              </a:endParaRPr>
            </a:p>
          </p:txBody>
        </p:sp>
        <p:sp>
          <p:nvSpPr>
            <p:cNvPr id="8" name="フリーフォーム(F) 7">
              <a:extLst>
                <a:ext uri="{FF2B5EF4-FFF2-40B4-BE49-F238E27FC236}">
                  <a16:creationId xmlns:a16="http://schemas.microsoft.com/office/drawing/2014/main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+mj-lt"/>
                <a:ea typeface="Meiryo UI" panose="020B0604030504040204" pitchFamily="50" charset="-128"/>
              </a:endParaRPr>
            </a:p>
          </p:txBody>
        </p:sp>
        <p:sp>
          <p:nvSpPr>
            <p:cNvPr id="9" name="フリーフォーム(F) 8">
              <a:extLst>
                <a:ext uri="{FF2B5EF4-FFF2-40B4-BE49-F238E27FC236}">
                  <a16:creationId xmlns:a16="http://schemas.microsoft.com/office/drawing/2014/main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+mj-lt"/>
                <a:ea typeface="Meiryo UI" panose="020B0604030504040204" pitchFamily="50" charset="-128"/>
              </a:endParaRPr>
            </a:p>
          </p:txBody>
        </p:sp>
        <p:sp>
          <p:nvSpPr>
            <p:cNvPr id="10" name="フリーフォーム(F) 9">
              <a:extLst>
                <a:ext uri="{FF2B5EF4-FFF2-40B4-BE49-F238E27FC236}">
                  <a16:creationId xmlns:a16="http://schemas.microsoft.com/office/drawing/2014/main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+mj-lt"/>
                <a:ea typeface="Meiryo UI" panose="020B0604030504040204" pitchFamily="50" charset="-128"/>
              </a:endParaRPr>
            </a:p>
          </p:txBody>
        </p:sp>
        <p:sp>
          <p:nvSpPr>
            <p:cNvPr id="11" name="フリーフォーム(F) 10">
              <a:extLst>
                <a:ext uri="{FF2B5EF4-FFF2-40B4-BE49-F238E27FC236}">
                  <a16:creationId xmlns:a16="http://schemas.microsoft.com/office/drawing/2014/main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+mj-lt"/>
                <a:ea typeface="Meiryo UI" panose="020B0604030504040204" pitchFamily="50" charset="-128"/>
              </a:endParaRPr>
            </a:p>
          </p:txBody>
        </p:sp>
      </p:grpSp>
      <p:sp>
        <p:nvSpPr>
          <p:cNvPr id="12" name="タイトル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89573"/>
            <a:ext cx="11035389" cy="452120"/>
          </a:xfrm>
          <a:prstGeom prst="rect">
            <a:avLst/>
          </a:prstGeom>
          <a:solidFill>
            <a:schemeClr val="tx1"/>
          </a:solidFill>
        </p:spPr>
        <p:txBody>
          <a:bodyPr lIns="0" tIns="0" rIns="0" bIns="0" rtlCol="0" anchor="ctr" anchorCtr="0">
            <a:noAutofit/>
          </a:bodyPr>
          <a:lstStyle>
            <a:lvl1pPr>
              <a:defRPr lang="ja-JP" sz="1800" b="1" i="0" spc="50" baseline="0">
                <a:latin typeface="+mj-lt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クリックしてタイトルを追加 </a:t>
            </a:r>
          </a:p>
        </p:txBody>
      </p:sp>
      <p:sp>
        <p:nvSpPr>
          <p:cNvPr id="2" name="コンテンツ プレースホルダー 5">
            <a:extLst>
              <a:ext uri="{FF2B5EF4-FFF2-40B4-BE49-F238E27FC236}">
                <a16:creationId xmlns:a16="http://schemas.microsoft.com/office/drawing/2014/main" id="{186153BD-9D2B-47EB-3553-1D3F6663B2A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4359" y="1724072"/>
            <a:ext cx="11035389" cy="4266363"/>
          </a:xfrm>
          <a:solidFill>
            <a:schemeClr val="tx1"/>
          </a:solidFill>
        </p:spPr>
        <p:txBody>
          <a:bodyPr lIns="0" tIns="90000" rIns="0" bIns="0" rtlCol="0">
            <a:normAutofit/>
          </a:bodyPr>
          <a:lstStyle>
            <a:lvl1pPr marL="283464" indent="-283464">
              <a:lnSpc>
                <a:spcPct val="90000"/>
              </a:lnSpc>
              <a:spcBef>
                <a:spcPts val="2200"/>
              </a:spcBef>
              <a:buFont typeface="Arial" panose="020B0604020202020204" pitchFamily="34" charset="0"/>
              <a:buChar char="•"/>
              <a:defRPr lang="ja-JP" sz="1400" b="1" i="0" kern="1200" dirty="0">
                <a:solidFill>
                  <a:schemeClr val="tx2">
                    <a:lumMod val="75000"/>
                  </a:schemeClr>
                </a:solidFill>
                <a:latin typeface="+mj-lt"/>
                <a:ea typeface="Meiryo UI" panose="020B0604030504040204" pitchFamily="50" charset="-128"/>
                <a:cs typeface="+mn-cs"/>
              </a:defRPr>
            </a:lvl1pPr>
            <a:lvl2pPr indent="-283464">
              <a:lnSpc>
                <a:spcPct val="90000"/>
              </a:lnSpc>
              <a:spcBef>
                <a:spcPts val="600"/>
              </a:spcBef>
              <a:defRPr lang="ja-JP" sz="1400">
                <a:latin typeface="+mj-lt"/>
                <a:ea typeface="Meiryo UI" panose="020B0604030504040204" pitchFamily="50" charset="-128"/>
              </a:defRPr>
            </a:lvl2pPr>
            <a:lvl3pPr indent="-283464">
              <a:lnSpc>
                <a:spcPct val="90000"/>
              </a:lnSpc>
              <a:spcBef>
                <a:spcPts val="1800"/>
              </a:spcBef>
              <a:defRPr lang="ja-JP" sz="1400">
                <a:latin typeface="+mj-lt"/>
                <a:ea typeface="Meiryo UI" panose="020B0604030504040204" pitchFamily="50" charset="-128"/>
              </a:defRPr>
            </a:lvl3pPr>
            <a:lvl4pPr indent="-283464">
              <a:lnSpc>
                <a:spcPct val="90000"/>
              </a:lnSpc>
              <a:spcBef>
                <a:spcPts val="1800"/>
              </a:spcBef>
              <a:defRPr lang="ja-JP" sz="1400">
                <a:latin typeface="+mj-lt"/>
                <a:ea typeface="Meiryo UI" panose="020B0604030504040204" pitchFamily="50" charset="-128"/>
              </a:defRPr>
            </a:lvl4pPr>
            <a:lvl5pPr indent="-283464">
              <a:lnSpc>
                <a:spcPct val="90000"/>
              </a:lnSpc>
              <a:spcBef>
                <a:spcPts val="1800"/>
              </a:spcBef>
              <a:defRPr lang="ja-JP" sz="1400">
                <a:latin typeface="+mj-lt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 dirty="0"/>
              <a:t>クリックしてコンテンツを追加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43" name="スライド番号プレースホルダー 42">
            <a:extLst>
              <a:ext uri="{FF2B5EF4-FFF2-40B4-BE49-F238E27FC236}">
                <a16:creationId xmlns:a16="http://schemas.microsoft.com/office/drawing/2014/main" id="{D80CCC8F-9CF1-9621-04EB-DFA68FEE42D2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+mj-lt"/>
                <a:ea typeface="Meiryo UI" panose="020B0604030504040204" pitchFamily="50" charset="-128"/>
              </a:defRPr>
            </a:lvl1pPr>
          </a:lstStyle>
          <a:p>
            <a:fld id="{294A09A9-5501-47C1-A89A-A340965A2BE2}" type="slidenum">
              <a:rPr lang="en-US" altLang="ja-JP" smtClean="0"/>
              <a:pPr/>
              <a:t>‹#›</a:t>
            </a:fld>
            <a:endParaRPr lang="en-US" altLang="en-US" dirty="0"/>
          </a:p>
        </p:txBody>
      </p:sp>
      <p:sp>
        <p:nvSpPr>
          <p:cNvPr id="42" name="日付プレースホルダー 41">
            <a:extLst>
              <a:ext uri="{FF2B5EF4-FFF2-40B4-BE49-F238E27FC236}">
                <a16:creationId xmlns:a16="http://schemas.microsoft.com/office/drawing/2014/main" id="{29CE2856-DB8F-5603-C085-74C70560FAC8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+mj-lt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4" name="コンテンツ プレースホルダー 5">
            <a:extLst>
              <a:ext uri="{FF2B5EF4-FFF2-40B4-BE49-F238E27FC236}">
                <a16:creationId xmlns:a16="http://schemas.microsoft.com/office/drawing/2014/main" id="{B5E02277-7713-2FC2-8F0F-E3BC4442F0D8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594359" y="733137"/>
            <a:ext cx="11035389" cy="900575"/>
          </a:xfrm>
          <a:solidFill>
            <a:schemeClr val="tx1"/>
          </a:solidFill>
        </p:spPr>
        <p:txBody>
          <a:bodyPr lIns="0" tIns="36000" rIns="0" bIns="0" rtlCol="0">
            <a:normAutofit/>
          </a:bodyPr>
          <a:lstStyle>
            <a:lvl1pPr marL="283464" indent="-283464">
              <a:lnSpc>
                <a:spcPct val="90000"/>
              </a:lnSpc>
              <a:spcBef>
                <a:spcPts val="2200"/>
              </a:spcBef>
              <a:buFont typeface="Arial" panose="020B0604020202020204" pitchFamily="34" charset="0"/>
              <a:buChar char="•"/>
              <a:defRPr lang="ja-JP" sz="1400" b="1" i="0" kern="1200" dirty="0">
                <a:solidFill>
                  <a:schemeClr val="tx2">
                    <a:lumMod val="75000"/>
                  </a:schemeClr>
                </a:solidFill>
                <a:latin typeface="+mj-lt"/>
                <a:ea typeface="Meiryo UI" panose="020B0604030504040204" pitchFamily="50" charset="-128"/>
                <a:cs typeface="+mn-cs"/>
              </a:defRPr>
            </a:lvl1pPr>
            <a:lvl2pPr indent="-283464">
              <a:lnSpc>
                <a:spcPct val="90000"/>
              </a:lnSpc>
              <a:spcBef>
                <a:spcPts val="600"/>
              </a:spcBef>
              <a:defRPr lang="ja-JP" sz="1400">
                <a:latin typeface="+mj-lt"/>
                <a:ea typeface="Meiryo UI" panose="020B0604030504040204" pitchFamily="50" charset="-128"/>
              </a:defRPr>
            </a:lvl2pPr>
            <a:lvl3pPr marL="1143000" indent="-282575">
              <a:lnSpc>
                <a:spcPct val="90000"/>
              </a:lnSpc>
              <a:spcBef>
                <a:spcPts val="1800"/>
              </a:spcBef>
              <a:defRPr lang="ja-JP" sz="1400">
                <a:latin typeface="+mj-lt"/>
                <a:ea typeface="Meiryo UI" panose="020B0604030504040204" pitchFamily="50" charset="-128"/>
              </a:defRPr>
            </a:lvl3pPr>
            <a:lvl4pPr indent="-283464">
              <a:lnSpc>
                <a:spcPct val="90000"/>
              </a:lnSpc>
              <a:spcBef>
                <a:spcPts val="1800"/>
              </a:spcBef>
              <a:defRPr lang="ja-JP" sz="1400">
                <a:latin typeface="+mj-lt"/>
                <a:ea typeface="Meiryo UI" panose="020B0604030504040204" pitchFamily="50" charset="-128"/>
              </a:defRPr>
            </a:lvl4pPr>
            <a:lvl5pPr indent="-283464">
              <a:lnSpc>
                <a:spcPct val="90000"/>
              </a:lnSpc>
              <a:spcBef>
                <a:spcPts val="1800"/>
              </a:spcBef>
              <a:defRPr lang="ja-JP" sz="1400">
                <a:latin typeface="+mj-lt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 dirty="0"/>
              <a:t>クリックしてコンテンツを追加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518089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のタイトル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図プレースホルダー 3">
            <a:extLst>
              <a:ext uri="{FF2B5EF4-FFF2-40B4-BE49-F238E27FC236}">
                <a16:creationId xmlns:a16="http://schemas.microsoft.com/office/drawing/2014/main" id="{B79D0555-EBDC-B53A-212D-A5921795FEC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80543"/>
          </a:xfrm>
          <a:custGeom>
            <a:avLst/>
            <a:gdLst>
              <a:gd name="connsiteX0" fmla="*/ 6309360 w 12192000"/>
              <a:gd name="connsiteY0" fmla="*/ 3951843 h 6880543"/>
              <a:gd name="connsiteX1" fmla="*/ 6309360 w 12192000"/>
              <a:gd name="connsiteY1" fmla="*/ 4052427 h 6880543"/>
              <a:gd name="connsiteX2" fmla="*/ 8442960 w 12192000"/>
              <a:gd name="connsiteY2" fmla="*/ 4052427 h 6880543"/>
              <a:gd name="connsiteX3" fmla="*/ 8442960 w 12192000"/>
              <a:gd name="connsiteY3" fmla="*/ 3951843 h 6880543"/>
              <a:gd name="connsiteX4" fmla="*/ 0 w 12192000"/>
              <a:gd name="connsiteY4" fmla="*/ 0 h 6880543"/>
              <a:gd name="connsiteX5" fmla="*/ 12192000 w 12192000"/>
              <a:gd name="connsiteY5" fmla="*/ 0 h 6880543"/>
              <a:gd name="connsiteX6" fmla="*/ 12192000 w 12192000"/>
              <a:gd name="connsiteY6" fmla="*/ 6880543 h 6880543"/>
              <a:gd name="connsiteX7" fmla="*/ 0 w 12192000"/>
              <a:gd name="connsiteY7" fmla="*/ 6880543 h 6880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80543">
                <a:moveTo>
                  <a:pt x="6309360" y="3951843"/>
                </a:moveTo>
                <a:lnTo>
                  <a:pt x="6309360" y="4052427"/>
                </a:lnTo>
                <a:lnTo>
                  <a:pt x="8442960" y="4052427"/>
                </a:lnTo>
                <a:lnTo>
                  <a:pt x="8442960" y="3951843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80543"/>
                </a:lnTo>
                <a:lnTo>
                  <a:pt x="0" y="6880543"/>
                </a:lnTo>
                <a:close/>
              </a:path>
            </a:pathLst>
          </a:custGeom>
        </p:spPr>
        <p:txBody>
          <a:bodyPr wrap="square" tIns="182880" rtlCol="0">
            <a:noAutofit/>
          </a:bodyPr>
          <a:lstStyle>
            <a:lvl1pPr marL="0" indent="0" algn="ctr">
              <a:buNone/>
              <a:defRPr lang="ja-JP" sz="20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/>
              <a:t>アイコンをクリックして画像を追加</a:t>
            </a: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8D492973-78E3-D34E-835E-CF2D451701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59" y="444933"/>
            <a:ext cx="5477479" cy="3291840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ja-JP" sz="6000" b="1" i="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/>
              <a:t>クリックしてタイトルを追加 </a:t>
            </a:r>
          </a:p>
        </p:txBody>
      </p:sp>
      <p:sp>
        <p:nvSpPr>
          <p:cNvPr id="7" name="長方形 6">
            <a:extLst>
              <a:ext uri="{FF2B5EF4-FFF2-40B4-BE49-F238E27FC236}">
                <a16:creationId xmlns:a16="http://schemas.microsoft.com/office/drawing/2014/main" id="{D96BA398-1ED2-1FCA-63B9-8915A8C7A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09360" y="3951843"/>
            <a:ext cx="2133600" cy="1005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</a:lstStyle>
          <a:p>
            <a:pPr algn="ctr" rtl="0"/>
            <a:endParaRPr 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91695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104">
          <p15:clr>
            <a:srgbClr val="FBAE40"/>
          </p15:clr>
        </p15:guide>
        <p15:guide id="3" pos="4344" userDrawn="1">
          <p15:clr>
            <a:srgbClr val="FBAE40"/>
          </p15:clr>
        </p15:guide>
        <p15:guide id="4" pos="4560" userDrawn="1">
          <p15:clr>
            <a:srgbClr val="FBAE40"/>
          </p15:clr>
        </p15:guide>
        <p15:guide id="8" orient="horz" pos="1848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99835" y="430529"/>
            <a:ext cx="5486400" cy="3291840"/>
          </a:xfrm>
          <a:prstGeom prst="rect">
            <a:avLst/>
          </a:prstGeom>
        </p:spPr>
        <p:txBody>
          <a:bodyPr lIns="0" tIns="0" rIns="0" bIns="0" rtlCol="0" anchor="b">
            <a:noAutofit/>
          </a:bodyPr>
          <a:lstStyle>
            <a:lvl1pPr algn="l">
              <a:lnSpc>
                <a:spcPct val="80000"/>
              </a:lnSpc>
              <a:defRPr lang="ja-JP" sz="6000" b="1" i="0" spc="100" baseline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クリックしてタイトルを追加 </a:t>
            </a:r>
          </a:p>
        </p:txBody>
      </p:sp>
      <p:sp>
        <p:nvSpPr>
          <p:cNvPr id="6" name="図プレースホルダー 5">
            <a:extLst>
              <a:ext uri="{FF2B5EF4-FFF2-40B4-BE49-F238E27FC236}">
                <a16:creationId xmlns:a16="http://schemas.microsoft.com/office/drawing/2014/main" id="{A9973BC6-F6E5-0B3B-C8AB-0AC4020D4E8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-11113"/>
            <a:ext cx="5791200" cy="6880226"/>
          </a:xfrm>
        </p:spPr>
        <p:txBody>
          <a:bodyPr rtlCol="0">
            <a:normAutofit/>
          </a:bodyPr>
          <a:lstStyle>
            <a:lvl1pPr marL="0" indent="0" algn="ctr">
              <a:buNone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アイコンをクリックして画像を追加</a:t>
            </a:r>
          </a:p>
        </p:txBody>
      </p:sp>
      <p:sp>
        <p:nvSpPr>
          <p:cNvPr id="18" name="テキスト プレースホルダー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99835" y="4568602"/>
            <a:ext cx="5486400" cy="1645920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lang="ja-JP" sz="2400" b="1" i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 lang="ja-JP" sz="4000"/>
            </a:lvl2pPr>
            <a:lvl3pPr>
              <a:defRPr lang="ja-JP" sz="4000"/>
            </a:lvl3pPr>
            <a:lvl4pPr>
              <a:defRPr lang="ja-JP" sz="4000"/>
            </a:lvl4pPr>
            <a:lvl5pPr>
              <a:defRPr lang="ja-JP" sz="4000"/>
            </a:lvl5pPr>
          </a:lstStyle>
          <a:p>
            <a:pPr lvl="0" rtl="0"/>
            <a:r>
              <a:rPr lang="ja-JP" altLang="en-US" noProof="0" dirty="0"/>
              <a:t>クリックしてテキストを追加</a:t>
            </a:r>
          </a:p>
        </p:txBody>
      </p:sp>
      <p:cxnSp>
        <p:nvCxnSpPr>
          <p:cNvPr id="7" name="直線​​コネクタ(S) 6">
            <a:extLst>
              <a:ext uri="{FF2B5EF4-FFF2-40B4-BE49-F238E27FC236}">
                <a16:creationId xmlns:a16="http://schemas.microsoft.com/office/drawing/2014/main" id="{29169ED6-4B82-6844-119F-AC15CDF2D3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7914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概要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直線​​コネクタ(S) 8">
            <a:extLst>
              <a:ext uri="{FF2B5EF4-FFF2-40B4-BE49-F238E27FC236}">
                <a16:creationId xmlns:a16="http://schemas.microsoft.com/office/drawing/2014/main" id="{C57F1500-1A16-D1EF-4F0C-030852B29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グループ 9">
            <a:extLst>
              <a:ext uri="{FF2B5EF4-FFF2-40B4-BE49-F238E27FC236}">
                <a16:creationId xmlns:a16="http://schemas.microsoft.com/office/drawing/2014/main" id="{2D07A0BE-3890-193E-9439-F294E61A7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1" name="フリーフォーム(F) 19">
              <a:extLst>
                <a:ext uri="{FF2B5EF4-FFF2-40B4-BE49-F238E27FC236}">
                  <a16:creationId xmlns:a16="http://schemas.microsoft.com/office/drawing/2014/main" id="{C05217ED-C258-E6CE-BA7F-28A6EA41BCD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2" name="フリーフォーム(F) 20">
              <a:extLst>
                <a:ext uri="{FF2B5EF4-FFF2-40B4-BE49-F238E27FC236}">
                  <a16:creationId xmlns:a16="http://schemas.microsoft.com/office/drawing/2014/main" id="{F3E11A1F-14DD-BA35-D7D7-4D4ADEAA348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3" name="フリーフォーム(F) 21">
              <a:extLst>
                <a:ext uri="{FF2B5EF4-FFF2-40B4-BE49-F238E27FC236}">
                  <a16:creationId xmlns:a16="http://schemas.microsoft.com/office/drawing/2014/main" id="{F14541B0-973F-7E21-1019-D2FB83C8C0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32" name="タイトル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02875"/>
            <a:ext cx="10873740" cy="1680205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ja-JP" sz="4400" b="1"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クリックしてタイトルを追加 </a:t>
            </a:r>
          </a:p>
        </p:txBody>
      </p:sp>
      <p:sp>
        <p:nvSpPr>
          <p:cNvPr id="2" name="コンテンツ プレースホルダー 5">
            <a:extLst>
              <a:ext uri="{FF2B5EF4-FFF2-40B4-BE49-F238E27FC236}">
                <a16:creationId xmlns:a16="http://schemas.microsoft.com/office/drawing/2014/main" id="{F6FE0DC0-B0D7-F4D6-8038-177AD7A8C21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57600" y="2282008"/>
            <a:ext cx="7810500" cy="3699328"/>
          </a:xfrm>
        </p:spPr>
        <p:txBody>
          <a:bodyPr lIns="0" tIns="228600" rIns="0" bIns="0" rtlCol="0">
            <a:normAutofit/>
          </a:bodyPr>
          <a:lstStyle>
            <a:lvl1pPr marL="283464" indent="-283464">
              <a:spcBef>
                <a:spcPts val="1800"/>
              </a:spcBef>
              <a:buFont typeface="Arial" panose="020B0604020202020204" pitchFamily="34" charset="0"/>
              <a:buChar char="•"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 dirty="0"/>
              <a:t>クリックしてコンテンツを追加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7ED58739-4346-5104-B1AC-89ED035912AF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294A09A9-5501-47C1-A89A-A340965A2BE2}" type="slidenum">
              <a:rPr lang="en-US" altLang="ja-JP" noProof="0" smtClean="0"/>
              <a:pPr/>
              <a:t>‹#›</a:t>
            </a:fld>
            <a:endParaRPr lang="ja-JP" altLang="en-US" noProof="0" dirty="0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9272B8D-F380-9F1A-C8E6-BDD2352B1763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4029641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​​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rtlCol="0" anchor="b">
            <a:noAutofit/>
          </a:bodyPr>
          <a:lstStyle>
            <a:lvl1pPr algn="l">
              <a:lnSpc>
                <a:spcPct val="80000"/>
              </a:lnSpc>
              <a:defRPr lang="ja-JP" sz="6000" b="1" i="0" spc="100" baseline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クリックしてタイトルを追加 </a:t>
            </a:r>
          </a:p>
        </p:txBody>
      </p:sp>
      <p:grpSp>
        <p:nvGrpSpPr>
          <p:cNvPr id="9" name="グループ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フリーフォーム(F)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1" name="フリーフォーム(F)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2" name="フリーフォーム(F)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cxnSp>
        <p:nvCxnSpPr>
          <p:cNvPr id="13" name="直線​​コネクタ(S)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テキスト プレースホルダー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9905" y="4549552"/>
            <a:ext cx="5486400" cy="1645920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lang="ja-JP" sz="2400" b="1" i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 lang="ja-JP" sz="4000"/>
            </a:lvl2pPr>
            <a:lvl3pPr>
              <a:defRPr lang="ja-JP" sz="4000"/>
            </a:lvl3pPr>
            <a:lvl4pPr>
              <a:defRPr lang="ja-JP" sz="4000"/>
            </a:lvl4pPr>
            <a:lvl5pPr>
              <a:defRPr lang="ja-JP" sz="4000"/>
            </a:lvl5pPr>
          </a:lstStyle>
          <a:p>
            <a:pPr lvl="0" rtl="0"/>
            <a:r>
              <a:rPr lang="ja-JP" altLang="en-US" noProof="0" dirty="0"/>
              <a:t>クリックしてテキストを追加</a:t>
            </a:r>
          </a:p>
        </p:txBody>
      </p:sp>
    </p:spTree>
    <p:extLst>
      <p:ext uri="{BB962C8B-B14F-4D97-AF65-F5344CB8AC3E}">
        <p14:creationId xmlns:p14="http://schemas.microsoft.com/office/powerpoint/2010/main" val="2027108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 2 段組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フリーフォーム(F)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3" name="フリーフォーム(F)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4" name="フリーフォーム(F)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6" name="タイトル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78129"/>
            <a:ext cx="9778365" cy="1494596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ja-JP" sz="4400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クリックしてタイトルを追加 </a:t>
            </a:r>
          </a:p>
        </p:txBody>
      </p:sp>
      <p:sp>
        <p:nvSpPr>
          <p:cNvPr id="2" name="コンテンツ プレースホルダー 5">
            <a:extLst>
              <a:ext uri="{FF2B5EF4-FFF2-40B4-BE49-F238E27FC236}">
                <a16:creationId xmlns:a16="http://schemas.microsoft.com/office/drawing/2014/main" id="{F14DA3C5-63E4-BAFB-1D68-47F71EEEE53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676525"/>
            <a:ext cx="4490827" cy="3597470"/>
          </a:xfrm>
        </p:spPr>
        <p:txBody>
          <a:bodyPr lIns="0" tIns="45720" rIns="0" bIns="0" rtlCol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283464"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marL="594360"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marL="822960"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marL="1005840"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 dirty="0"/>
              <a:t>クリックしてコンテンツを追加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3" name="コンテンツ プレースホルダー 5">
            <a:extLst>
              <a:ext uri="{FF2B5EF4-FFF2-40B4-BE49-F238E27FC236}">
                <a16:creationId xmlns:a16="http://schemas.microsoft.com/office/drawing/2014/main" id="{BD11386D-847E-8CF5-E56A-42E80A65A08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881898" y="2676525"/>
            <a:ext cx="4490827" cy="3597470"/>
          </a:xfrm>
        </p:spPr>
        <p:txBody>
          <a:bodyPr lIns="0" tIns="45720" rIns="0" bIns="0" rtlCol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283464"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marL="548640"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marL="822960"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marL="1005840"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 dirty="0"/>
              <a:t>クリックしてコンテンツを追加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294A09A9-5501-47C1-A89A-A340965A2BE2}" type="slidenum">
              <a:rPr lang="en-US" altLang="ja-JP" smtClean="0"/>
              <a:pPr/>
              <a:t>‹#›</a:t>
            </a:fld>
            <a:endParaRPr lang="en-US" altLang="en-US" dirty="0"/>
          </a:p>
        </p:txBody>
      </p:sp>
      <p:sp>
        <p:nvSpPr>
          <p:cNvPr id="8" name="日付プレースホルダー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cxnSp>
        <p:nvCxnSpPr>
          <p:cNvPr id="4" name="直線​​コネクタ(S)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0569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 10">
            <a:extLst>
              <a:ext uri="{FF2B5EF4-FFF2-40B4-BE49-F238E27FC236}">
                <a16:creationId xmlns:a16="http://schemas.microsoft.com/office/drawing/2014/main" id="{42E558A9-6DD6-E21D-3A8F-6707E1DD1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12" name="オートシェイプ 24">
              <a:extLst>
                <a:ext uri="{FF2B5EF4-FFF2-40B4-BE49-F238E27FC236}">
                  <a16:creationId xmlns:a16="http://schemas.microsoft.com/office/drawing/2014/main" id="{3FC994E4-318C-1E66-B4E4-8F8FD08E09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3" name="フリーフォーム(F) 7">
              <a:extLst>
                <a:ext uri="{FF2B5EF4-FFF2-40B4-BE49-F238E27FC236}">
                  <a16:creationId xmlns:a16="http://schemas.microsoft.com/office/drawing/2014/main" id="{17C00E6B-F625-6D6C-8364-9DD9F3C3628F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4" name="フリーフォーム(F) 8">
              <a:extLst>
                <a:ext uri="{FF2B5EF4-FFF2-40B4-BE49-F238E27FC236}">
                  <a16:creationId xmlns:a16="http://schemas.microsoft.com/office/drawing/2014/main" id="{C6197B87-4F65-7981-9463-84830CD3687F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8" name="フリーフォーム(F) 9">
              <a:extLst>
                <a:ext uri="{FF2B5EF4-FFF2-40B4-BE49-F238E27FC236}">
                  <a16:creationId xmlns:a16="http://schemas.microsoft.com/office/drawing/2014/main" id="{86AA517C-7217-D864-B7E7-40984A2880D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9" name="フリーフォーム(F) 10">
              <a:extLst>
                <a:ext uri="{FF2B5EF4-FFF2-40B4-BE49-F238E27FC236}">
                  <a16:creationId xmlns:a16="http://schemas.microsoft.com/office/drawing/2014/main" id="{524013C6-491C-CAA2-5BD6-7C73596711C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6" name="タイトル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18885" y="3499667"/>
            <a:ext cx="4939666" cy="2542810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ja-JP" sz="4400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クリックしてタイトルを追加 </a:t>
            </a:r>
          </a:p>
        </p:txBody>
      </p:sp>
      <p:cxnSp>
        <p:nvCxnSpPr>
          <p:cNvPr id="4" name="直線​​コネクタ(S)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47460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コンテンツ プレースホルダー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457201"/>
            <a:ext cx="5198269" cy="2305050"/>
          </a:xfrm>
        </p:spPr>
        <p:txBody>
          <a:bodyPr lIns="0" tIns="274320" rtlCol="0">
            <a:normAutofit/>
          </a:bodyPr>
          <a:lstStyle>
            <a:lvl1pPr marL="457200" indent="-457200">
              <a:spcBef>
                <a:spcPts val="1800"/>
              </a:spcBef>
              <a:buFont typeface="+mj-lt"/>
              <a:buAutoNum type="arabicPeriod"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914400" indent="-457200">
              <a:spcBef>
                <a:spcPts val="1800"/>
              </a:spcBef>
              <a:buFont typeface="+mj-lt"/>
              <a:buAutoNum type="alphaLcPeriod"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marL="1371600" indent="-457200">
              <a:spcBef>
                <a:spcPts val="1800"/>
              </a:spcBef>
              <a:buFont typeface="+mj-lt"/>
              <a:buAutoNum type="arabicParenR"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marL="1371600" indent="0">
              <a:spcBef>
                <a:spcPts val="1800"/>
              </a:spcBef>
              <a:buFont typeface="+mj-lt"/>
              <a:buNone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marL="2286000" indent="-457200">
              <a:spcBef>
                <a:spcPts val="1800"/>
              </a:spcBef>
              <a:buFont typeface="+mj-lt"/>
              <a:buAutoNum type="arabicPeriod"/>
              <a:defRPr lang="ja-JP" sz="2000"/>
            </a:lvl5pPr>
          </a:lstStyle>
          <a:p>
            <a:pPr lvl="0" rtl="0"/>
            <a:r>
              <a:rPr lang="ja-JP" altLang="en-US" noProof="0" dirty="0"/>
              <a:t>クリックしてコンテンツを追加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endParaRPr lang="ja-JP" altLang="en-US" noProof="0" dirty="0"/>
          </a:p>
        </p:txBody>
      </p:sp>
      <p:sp>
        <p:nvSpPr>
          <p:cNvPr id="2" name="コンテンツ プレースホルダー 5">
            <a:extLst>
              <a:ext uri="{FF2B5EF4-FFF2-40B4-BE49-F238E27FC236}">
                <a16:creationId xmlns:a16="http://schemas.microsoft.com/office/drawing/2014/main" id="{3AC171DA-232D-44C1-6B93-40BACB298F4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810595"/>
            <a:ext cx="5198269" cy="3319513"/>
          </a:xfrm>
        </p:spPr>
        <p:txBody>
          <a:bodyPr lIns="0" tIns="45720" rIns="0" bIns="0" rtlCol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283464"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marL="548640"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marL="822960"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marL="1005840"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 dirty="0"/>
              <a:t>クリックしてコンテンツを追加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294A09A9-5501-47C1-A89A-A340965A2BE2}" type="slidenum">
              <a:rPr lang="en-US" altLang="ja-JP" smtClean="0"/>
              <a:pPr/>
              <a:t>‹#›</a:t>
            </a:fld>
            <a:endParaRPr lang="en-US" altLang="en-US" dirty="0"/>
          </a:p>
        </p:txBody>
      </p:sp>
      <p:sp>
        <p:nvSpPr>
          <p:cNvPr id="8" name="日付プレースホルダー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546068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EED84C6-50E6-6C43-8031-AFF6268E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4360" y="1257300"/>
            <a:ext cx="10382250" cy="4919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ja-JP"/>
            </a:defPPr>
          </a:lstStyle>
          <a:p>
            <a:pPr lvl="0" rtl="0"/>
            <a:r>
              <a:rPr lang="ja-JP" altLang="en-US" noProof="0" dirty="0"/>
              <a:t>クリックしてマスター テキストのスタイルを編集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12" name="タイトル プレースホルダー 11">
            <a:extLst>
              <a:ext uri="{FF2B5EF4-FFF2-40B4-BE49-F238E27FC236}">
                <a16:creationId xmlns:a16="http://schemas.microsoft.com/office/drawing/2014/main" id="{D41FC0AE-253D-D242-9C88-017078F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357573"/>
            <a:ext cx="10401300" cy="6469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ja-JP"/>
            </a:defPPr>
          </a:lstStyle>
          <a:p>
            <a:pPr rt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30" name="日付プレースホルダー 3">
            <a:extLst>
              <a:ext uri="{FF2B5EF4-FFF2-40B4-BE49-F238E27FC236}">
                <a16:creationId xmlns:a16="http://schemas.microsoft.com/office/drawing/2014/main" id="{EF47083A-6D76-4B4D-87CA-E08E212F7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lang="ja-JP" sz="1100" b="0" i="0">
                <a:solidFill>
                  <a:schemeClr val="bg1"/>
                </a:solidFill>
                <a:latin typeface="+mj-lt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32" name="スライド番号プレースホルダー 5">
            <a:extLst>
              <a:ext uri="{FF2B5EF4-FFF2-40B4-BE49-F238E27FC236}">
                <a16:creationId xmlns:a16="http://schemas.microsoft.com/office/drawing/2014/main" id="{C8ADA0DF-3751-9A48-8A21-59F01C782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4360" y="6332220"/>
            <a:ext cx="52324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lang="ja-JP" sz="1100" b="1" i="0">
                <a:solidFill>
                  <a:schemeClr val="bg1"/>
                </a:solidFill>
                <a:latin typeface="+mj-lt"/>
                <a:ea typeface="Meiryo UI" panose="020B0604030504040204" pitchFamily="50" charset="-128"/>
              </a:defRPr>
            </a:lvl1pPr>
          </a:lstStyle>
          <a:p>
            <a:fld id="{294A09A9-5501-47C1-A89A-A340965A2BE2}" type="slidenum">
              <a:rPr lang="en-US" altLang="ja-JP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704" r:id="rId2"/>
    <p:sldLayoutId id="2147483698" r:id="rId3"/>
    <p:sldLayoutId id="2147483710" r:id="rId4"/>
    <p:sldLayoutId id="2147483700" r:id="rId5"/>
    <p:sldLayoutId id="2147483701" r:id="rId6"/>
    <p:sldLayoutId id="2147483659" r:id="rId7"/>
    <p:sldLayoutId id="2147483709" r:id="rId8"/>
    <p:sldLayoutId id="2147483708" r:id="rId9"/>
    <p:sldLayoutId id="2147483707" r:id="rId10"/>
    <p:sldLayoutId id="2147483706" r:id="rId11"/>
    <p:sldLayoutId id="2147483705" r:id="rId12"/>
    <p:sldLayoutId id="2147483703" r:id="rId13"/>
    <p:sldLayoutId id="2147483712" r:id="rId14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kumimoji="1" lang="ja-JP" sz="2800" b="1" i="0" kern="1200" spc="100" baseline="0">
          <a:solidFill>
            <a:schemeClr val="bg1"/>
          </a:solidFill>
          <a:latin typeface="+mj-lt"/>
          <a:ea typeface="Meiryo UI" panose="020B0604030504040204" pitchFamily="50" charset="-128"/>
          <a:cs typeface="+mj-cs"/>
        </a:defRPr>
      </a:lvl1pPr>
      <a:lvl2pPr eaLnBrk="1" hangingPunct="1">
        <a:defRPr kumimoji="1" lang="ja-JP">
          <a:solidFill>
            <a:schemeClr val="tx2"/>
          </a:solidFill>
        </a:defRPr>
      </a:lvl2pPr>
      <a:lvl3pPr eaLnBrk="1" hangingPunct="1">
        <a:defRPr kumimoji="1" lang="ja-JP">
          <a:solidFill>
            <a:schemeClr val="tx2"/>
          </a:solidFill>
        </a:defRPr>
      </a:lvl3pPr>
      <a:lvl4pPr eaLnBrk="1" hangingPunct="1">
        <a:defRPr kumimoji="1" lang="ja-JP">
          <a:solidFill>
            <a:schemeClr val="tx2"/>
          </a:solidFill>
        </a:defRPr>
      </a:lvl4pPr>
      <a:lvl5pPr eaLnBrk="1" hangingPunct="1">
        <a:defRPr kumimoji="1" lang="ja-JP">
          <a:solidFill>
            <a:schemeClr val="tx2"/>
          </a:solidFill>
        </a:defRPr>
      </a:lvl5pPr>
      <a:lvl6pPr eaLnBrk="1" hangingPunct="1">
        <a:defRPr kumimoji="1" lang="ja-JP">
          <a:solidFill>
            <a:schemeClr val="tx2"/>
          </a:solidFill>
        </a:defRPr>
      </a:lvl6pPr>
      <a:lvl7pPr eaLnBrk="1" hangingPunct="1">
        <a:defRPr kumimoji="1" lang="ja-JP">
          <a:solidFill>
            <a:schemeClr val="tx2"/>
          </a:solidFill>
        </a:defRPr>
      </a:lvl7pPr>
      <a:lvl8pPr eaLnBrk="1" hangingPunct="1">
        <a:defRPr kumimoji="1" lang="ja-JP">
          <a:solidFill>
            <a:schemeClr val="tx2"/>
          </a:solidFill>
        </a:defRPr>
      </a:lvl8pPr>
      <a:lvl9pPr eaLnBrk="1" hangingPunct="1">
        <a:defRPr kumimoji="1" lang="ja-JP">
          <a:solidFill>
            <a:schemeClr val="tx2"/>
          </a:solidFill>
        </a:defRPr>
      </a:lvl9pPr>
    </p:titleStyle>
    <p:bodyStyle>
      <a:lvl1pPr marL="228600" indent="-283464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lang="ja-JP" sz="1400" b="0" i="0" kern="1200">
          <a:solidFill>
            <a:schemeClr val="bg1"/>
          </a:solidFill>
          <a:latin typeface="+mj-lt"/>
          <a:ea typeface="Meiryo UI" panose="020B0604030504040204" pitchFamily="50" charset="-128"/>
          <a:cs typeface="+mn-cs"/>
        </a:defRPr>
      </a:lvl1pPr>
      <a:lvl2pPr marL="6858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lang="ja-JP" sz="1400" b="0" i="0" kern="1200">
          <a:solidFill>
            <a:schemeClr val="bg1"/>
          </a:solidFill>
          <a:latin typeface="+mj-lt"/>
          <a:ea typeface="Meiryo UI" panose="020B0604030504040204" pitchFamily="50" charset="-128"/>
          <a:cs typeface="+mn-cs"/>
        </a:defRPr>
      </a:lvl2pPr>
      <a:lvl3pPr marL="11430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lang="ja-JP" sz="1400" b="0" i="0" kern="1200">
          <a:solidFill>
            <a:schemeClr val="bg1"/>
          </a:solidFill>
          <a:latin typeface="+mj-lt"/>
          <a:ea typeface="Meiryo UI" panose="020B0604030504040204" pitchFamily="50" charset="-128"/>
          <a:cs typeface="+mn-cs"/>
        </a:defRPr>
      </a:lvl3pPr>
      <a:lvl4pPr marL="16002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lang="ja-JP" sz="1400" b="0" i="0" kern="1200">
          <a:solidFill>
            <a:schemeClr val="bg1"/>
          </a:solidFill>
          <a:latin typeface="+mj-lt"/>
          <a:ea typeface="Meiryo UI" panose="020B0604030504040204" pitchFamily="50" charset="-128"/>
          <a:cs typeface="+mn-cs"/>
        </a:defRPr>
      </a:lvl4pPr>
      <a:lvl5pPr marL="20574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lang="ja-JP" sz="1400" b="0" i="0" kern="1200">
          <a:solidFill>
            <a:schemeClr val="bg1"/>
          </a:solidFill>
          <a:latin typeface="+mj-lt"/>
          <a:ea typeface="Meiryo UI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lang="ja-JP" sz="1800" kern="1200">
          <a:solidFill>
            <a:schemeClr val="tx1"/>
          </a:solidFill>
          <a:latin typeface="+mn-ea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lang="ja-JP" sz="1800" kern="1200">
          <a:solidFill>
            <a:schemeClr val="tx1"/>
          </a:solidFill>
          <a:latin typeface="+mn-ea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lang="ja-JP" sz="1800" kern="1200">
          <a:solidFill>
            <a:schemeClr val="tx1"/>
          </a:solidFill>
          <a:latin typeface="+mn-ea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lang="ja-JP" sz="1800" kern="1200">
          <a:solidFill>
            <a:schemeClr val="tx1"/>
          </a:solidFill>
          <a:latin typeface="+mn-ea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lang="ja-JP" sz="1800" kern="1200">
          <a:solidFill>
            <a:schemeClr val="tx1"/>
          </a:solidFill>
          <a:latin typeface="+mn-ea"/>
          <a:ea typeface="+mn-ea"/>
          <a:cs typeface="+mn-cs"/>
        </a:defRPr>
      </a:lvl1pPr>
      <a:lvl2pPr marL="457200" algn="l" defTabSz="914400" rtl="0" eaLnBrk="1" latinLnBrk="0" hangingPunct="1">
        <a:defRPr kumimoji="1" lang="ja-JP" sz="1800" kern="1200">
          <a:solidFill>
            <a:schemeClr val="tx1"/>
          </a:solidFill>
          <a:latin typeface="+mn-ea"/>
          <a:ea typeface="+mn-ea"/>
          <a:cs typeface="+mn-cs"/>
        </a:defRPr>
      </a:lvl2pPr>
      <a:lvl3pPr marL="914400" algn="l" defTabSz="914400" rtl="0" eaLnBrk="1" latinLnBrk="0" hangingPunct="1">
        <a:defRPr kumimoji="1" lang="ja-JP" sz="1800" kern="1200">
          <a:solidFill>
            <a:schemeClr val="tx1"/>
          </a:solidFill>
          <a:latin typeface="+mn-ea"/>
          <a:ea typeface="+mn-ea"/>
          <a:cs typeface="+mn-cs"/>
        </a:defRPr>
      </a:lvl3pPr>
      <a:lvl4pPr marL="1371600" algn="l" defTabSz="914400" rtl="0" eaLnBrk="1" latinLnBrk="0" hangingPunct="1">
        <a:defRPr kumimoji="1" lang="ja-JP" sz="1800" kern="1200">
          <a:solidFill>
            <a:schemeClr val="tx1"/>
          </a:solidFill>
          <a:latin typeface="+mn-ea"/>
          <a:ea typeface="+mn-ea"/>
          <a:cs typeface="+mn-cs"/>
        </a:defRPr>
      </a:lvl4pPr>
      <a:lvl5pPr marL="1828800" algn="l" defTabSz="914400" rtl="0" eaLnBrk="1" latinLnBrk="0" hangingPunct="1">
        <a:defRPr kumimoji="1" lang="ja-JP" sz="1800" kern="1200">
          <a:solidFill>
            <a:schemeClr val="tx1"/>
          </a:solidFill>
          <a:latin typeface="+mn-ea"/>
          <a:ea typeface="+mn-ea"/>
          <a:cs typeface="+mn-cs"/>
        </a:defRPr>
      </a:lvl5pPr>
      <a:lvl6pPr marL="2286000" algn="l" defTabSz="914400" rtl="0" eaLnBrk="1" latinLnBrk="0" hangingPunct="1">
        <a:defRPr kumimoji="1" lang="ja-JP" sz="1800" kern="1200">
          <a:solidFill>
            <a:schemeClr val="tx1"/>
          </a:solidFill>
          <a:latin typeface="+mn-ea"/>
          <a:ea typeface="+mn-ea"/>
          <a:cs typeface="+mn-cs"/>
        </a:defRPr>
      </a:lvl6pPr>
      <a:lvl7pPr marL="2743200" algn="l" defTabSz="914400" rtl="0" eaLnBrk="1" latinLnBrk="0" hangingPunct="1">
        <a:defRPr kumimoji="1" lang="ja-JP" sz="1800" kern="1200">
          <a:solidFill>
            <a:schemeClr val="tx1"/>
          </a:solidFill>
          <a:latin typeface="+mn-ea"/>
          <a:ea typeface="+mn-ea"/>
          <a:cs typeface="+mn-cs"/>
        </a:defRPr>
      </a:lvl7pPr>
      <a:lvl8pPr marL="3200400" algn="l" defTabSz="914400" rtl="0" eaLnBrk="1" latinLnBrk="0" hangingPunct="1">
        <a:defRPr kumimoji="1" lang="ja-JP" sz="1800" kern="1200">
          <a:solidFill>
            <a:schemeClr val="tx1"/>
          </a:solidFill>
          <a:latin typeface="+mn-ea"/>
          <a:ea typeface="+mn-ea"/>
          <a:cs typeface="+mn-cs"/>
        </a:defRPr>
      </a:lvl8pPr>
      <a:lvl9pPr marL="3657600" algn="l" defTabSz="914400" rtl="0" eaLnBrk="1" latinLnBrk="0" hangingPunct="1">
        <a:defRPr kumimoji="1" lang="ja-JP" sz="1800" kern="1200">
          <a:solidFill>
            <a:schemeClr val="tx1"/>
          </a:solidFill>
          <a:latin typeface="+mn-ea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 userDrawn="1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長方形 18">
            <a:extLst>
              <a:ext uri="{FF2B5EF4-FFF2-40B4-BE49-F238E27FC236}">
                <a16:creationId xmlns:a16="http://schemas.microsoft.com/office/drawing/2014/main" id="{96214BD4-0C0D-AED9-8077-09A8D4D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4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0" name="画像 4">
            <a:extLst>
              <a:ext uri="{FF2B5EF4-FFF2-40B4-BE49-F238E27FC236}">
                <a16:creationId xmlns:a16="http://schemas.microsoft.com/office/drawing/2014/main" id="{3F74730F-4035-3398-0E73-A5C9753552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2444" b="-1"/>
          <a:stretch/>
        </p:blipFill>
        <p:spPr>
          <a:xfrm>
            <a:off x="20" y="0"/>
            <a:ext cx="12191980" cy="6858000"/>
          </a:xfrm>
          <a:prstGeom prst="rect">
            <a:avLst/>
          </a:prstGeom>
        </p:spPr>
      </p:pic>
      <p:sp>
        <p:nvSpPr>
          <p:cNvPr id="11" name="長方形 20">
            <a:extLst>
              <a:ext uri="{FF2B5EF4-FFF2-40B4-BE49-F238E27FC236}">
                <a16:creationId xmlns:a16="http://schemas.microsoft.com/office/drawing/2014/main" id="{643302DE-DF30-999F-BE26-DA34D1B67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6786" y="3064931"/>
            <a:ext cx="8295215" cy="2488568"/>
          </a:xfrm>
          <a:prstGeom prst="rect">
            <a:avLst/>
          </a:prstGeom>
          <a:solidFill>
            <a:srgbClr val="000001">
              <a:alpha val="7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2F4FCCA6-820C-442C-8D6A-444C5E2F6F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09349" y="3429000"/>
            <a:ext cx="7501651" cy="1090938"/>
          </a:xfrm>
        </p:spPr>
        <p:txBody>
          <a:bodyPr rtlCol="0" anchor="b">
            <a:normAutofit/>
          </a:bodyPr>
          <a:lstStyle/>
          <a:p>
            <a:pPr algn="l"/>
            <a:r>
              <a:rPr lang="en-US" altLang="ja-JP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Sprint</a:t>
            </a:r>
            <a:r>
              <a:rPr lang="ja-JP" altLang="en-US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計画書</a:t>
            </a:r>
            <a:endParaRPr lang="en-US" altLang="ja-JP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サブタイトル 2">
            <a:extLst>
              <a:ext uri="{FF2B5EF4-FFF2-40B4-BE49-F238E27FC236}">
                <a16:creationId xmlns:a16="http://schemas.microsoft.com/office/drawing/2014/main" id="{3C95CDDC-1094-C717-D8B9-278041A06EAC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4309349" y="4779313"/>
            <a:ext cx="7501650" cy="514816"/>
          </a:xfrm>
        </p:spPr>
        <p:txBody>
          <a:bodyPr rtlCol="0" anchor="t">
            <a:normAutofit/>
          </a:bodyPr>
          <a:lstStyle/>
          <a:p>
            <a:pPr rtl="0"/>
            <a:endParaRPr lang="ja-JP" altLang="en-US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4" name="直線​​コネクタ(S) 22">
            <a:extLst>
              <a:ext uri="{FF2B5EF4-FFF2-40B4-BE49-F238E27FC236}">
                <a16:creationId xmlns:a16="http://schemas.microsoft.com/office/drawing/2014/main" id="{88930BD0-1FF0-38AC-A519-35CFFFA251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09349" y="4666480"/>
            <a:ext cx="6832499" cy="0"/>
          </a:xfrm>
          <a:prstGeom prst="line">
            <a:avLst/>
          </a:prstGeom>
          <a:ln w="22225">
            <a:solidFill>
              <a:srgbClr val="4AC4E3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6257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D41986-85E3-C9A0-4B03-E1605C8F3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Sprint</a:t>
            </a:r>
            <a:r>
              <a:rPr kumimoji="1" lang="ja-JP" altLang="en-US" dirty="0"/>
              <a:t>テスト計画書目次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A254BE4-DD65-FEAC-6357-AA9A98E93B9D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93725" y="980903"/>
            <a:ext cx="10972800" cy="5256386"/>
          </a:xfrm>
        </p:spPr>
        <p:txBody>
          <a:bodyPr>
            <a:normAutofit lnSpcReduction="10000"/>
          </a:bodyPr>
          <a:lstStyle/>
          <a:p>
            <a:pPr marL="391500" indent="-342900">
              <a:buFont typeface="+mj-lt"/>
              <a:buAutoNum type="arabicPeriod"/>
            </a:pPr>
            <a:r>
              <a:rPr kumimoji="1" lang="ja-JP" altLang="en-US" dirty="0"/>
              <a:t>本書の概要</a:t>
            </a:r>
            <a:endParaRPr kumimoji="1" lang="en-US" altLang="ja-JP" dirty="0"/>
          </a:p>
          <a:p>
            <a:pPr marL="391500" indent="-342900">
              <a:buFont typeface="+mj-lt"/>
              <a:buAutoNum type="arabicPeriod"/>
            </a:pPr>
            <a:r>
              <a:rPr lang="ja-JP" altLang="en-US" dirty="0"/>
              <a:t>テストスコープ</a:t>
            </a:r>
            <a:endParaRPr lang="en-US" altLang="ja-JP" dirty="0"/>
          </a:p>
          <a:p>
            <a:pPr marL="848700" lvl="1" indent="-342900">
              <a:buFont typeface="+mj-lt"/>
              <a:buAutoNum type="arabicPeriod"/>
            </a:pPr>
            <a:r>
              <a:rPr kumimoji="1" lang="ja-JP" altLang="en-US" dirty="0"/>
              <a:t>アプリケーションテスト範囲</a:t>
            </a:r>
            <a:endParaRPr kumimoji="1" lang="en-US" altLang="ja-JP" dirty="0"/>
          </a:p>
          <a:p>
            <a:pPr marL="848700" lvl="1" indent="-342900">
              <a:buFont typeface="+mj-lt"/>
              <a:buAutoNum type="arabicPeriod"/>
            </a:pPr>
            <a:r>
              <a:rPr lang="en-US" altLang="ja-JP" dirty="0"/>
              <a:t>UT</a:t>
            </a:r>
            <a:r>
              <a:rPr lang="ja-JP" altLang="en-US" dirty="0"/>
              <a:t>・</a:t>
            </a:r>
            <a:r>
              <a:rPr lang="en-US" altLang="ja-JP" dirty="0"/>
              <a:t>Ita-1</a:t>
            </a:r>
            <a:r>
              <a:rPr lang="ja-JP" altLang="en-US" dirty="0"/>
              <a:t>テスト範囲</a:t>
            </a:r>
            <a:endParaRPr lang="en-US" altLang="ja-JP" dirty="0"/>
          </a:p>
          <a:p>
            <a:pPr marL="848700" lvl="1" indent="-342900">
              <a:buFont typeface="+mj-lt"/>
              <a:buAutoNum type="arabicPeriod"/>
            </a:pPr>
            <a:r>
              <a:rPr kumimoji="1" lang="ja-JP" altLang="en-US" dirty="0"/>
              <a:t>開発成果物とテストスコープ</a:t>
            </a:r>
            <a:endParaRPr kumimoji="1" lang="en-US" altLang="ja-JP" dirty="0"/>
          </a:p>
          <a:p>
            <a:pPr marL="391500" indent="-342900">
              <a:buFont typeface="+mj-lt"/>
              <a:buAutoNum type="arabicPeriod"/>
            </a:pPr>
            <a:r>
              <a:rPr lang="en-US" altLang="ja-JP" dirty="0"/>
              <a:t>UT</a:t>
            </a:r>
            <a:r>
              <a:rPr lang="ja-JP" altLang="en-US" dirty="0"/>
              <a:t>実施方針</a:t>
            </a:r>
            <a:endParaRPr lang="en-US" altLang="ja-JP" dirty="0"/>
          </a:p>
          <a:p>
            <a:pPr marL="848700" lvl="1" indent="-342900">
              <a:buFont typeface="+mj-lt"/>
              <a:buAutoNum type="arabicPeriod"/>
            </a:pPr>
            <a:r>
              <a:rPr kumimoji="1" lang="en-US" altLang="ja-JP" dirty="0"/>
              <a:t>UT</a:t>
            </a:r>
            <a:r>
              <a:rPr kumimoji="1" lang="ja-JP" altLang="en-US" dirty="0"/>
              <a:t>検証方針・観点</a:t>
            </a:r>
            <a:endParaRPr kumimoji="1" lang="en-US" altLang="ja-JP" dirty="0"/>
          </a:p>
          <a:p>
            <a:pPr marL="848700" lvl="1" indent="-342900">
              <a:buFont typeface="+mj-lt"/>
              <a:buAutoNum type="arabicPeriod"/>
            </a:pPr>
            <a:r>
              <a:rPr lang="ja-JP" altLang="en-US" dirty="0"/>
              <a:t>開発プロセスと資源管理フロー</a:t>
            </a:r>
            <a:endParaRPr lang="en-US" altLang="ja-JP" dirty="0"/>
          </a:p>
          <a:p>
            <a:pPr marL="391500" indent="-342900">
              <a:buFont typeface="+mj-lt"/>
              <a:buAutoNum type="arabicPeriod"/>
            </a:pPr>
            <a:r>
              <a:rPr kumimoji="1" lang="en-US" altLang="ja-JP" dirty="0"/>
              <a:t>ITa-</a:t>
            </a:r>
            <a:r>
              <a:rPr lang="en-US" altLang="ja-JP" dirty="0"/>
              <a:t>1</a:t>
            </a:r>
            <a:r>
              <a:rPr lang="ja-JP" altLang="en-US" dirty="0"/>
              <a:t>実施方針</a:t>
            </a:r>
            <a:endParaRPr lang="en-US" altLang="ja-JP" dirty="0"/>
          </a:p>
          <a:p>
            <a:pPr marL="848700" lvl="1" indent="-342900">
              <a:buFont typeface="+mj-lt"/>
              <a:buAutoNum type="arabicPeriod"/>
            </a:pPr>
            <a:r>
              <a:rPr kumimoji="1" lang="en-US" altLang="ja-JP" dirty="0"/>
              <a:t>ITa-1</a:t>
            </a:r>
            <a:r>
              <a:rPr kumimoji="1" lang="ja-JP" altLang="en-US" dirty="0"/>
              <a:t>実施タイミング</a:t>
            </a:r>
            <a:endParaRPr kumimoji="1" lang="en-US" altLang="ja-JP" dirty="0"/>
          </a:p>
          <a:p>
            <a:pPr marL="848700" lvl="1" indent="-342900">
              <a:buFont typeface="+mj-lt"/>
              <a:buAutoNum type="arabicPeriod"/>
            </a:pPr>
            <a:r>
              <a:rPr kumimoji="1" lang="en-US" altLang="ja-JP" dirty="0"/>
              <a:t>ITa-1</a:t>
            </a:r>
            <a:r>
              <a:rPr kumimoji="1" lang="ja-JP" altLang="en-US" dirty="0"/>
              <a:t>検証方針・観点</a:t>
            </a:r>
            <a:endParaRPr kumimoji="1" lang="en-US" altLang="ja-JP" dirty="0"/>
          </a:p>
          <a:p>
            <a:pPr marL="848700" lvl="1" indent="-342900">
              <a:buFont typeface="+mj-lt"/>
              <a:buAutoNum type="arabicPeriod"/>
            </a:pPr>
            <a:r>
              <a:rPr lang="en-US" altLang="ja-JP" dirty="0"/>
              <a:t>ITa-1</a:t>
            </a:r>
            <a:r>
              <a:rPr lang="ja-JP" altLang="en-US" dirty="0"/>
              <a:t>エビデンスの取得内容</a:t>
            </a:r>
            <a:endParaRPr lang="en-US" altLang="ja-JP" dirty="0"/>
          </a:p>
          <a:p>
            <a:pPr marL="391500" indent="-342900">
              <a:buFont typeface="+mj-lt"/>
              <a:buAutoNum type="arabicPeriod"/>
            </a:pPr>
            <a:r>
              <a:rPr kumimoji="1" lang="ja-JP" altLang="en-US" dirty="0"/>
              <a:t>テスト管理プロセス</a:t>
            </a:r>
            <a:endParaRPr kumimoji="1" lang="en-US" altLang="ja-JP" dirty="0"/>
          </a:p>
          <a:p>
            <a:pPr marL="848700" lvl="1" indent="-342900">
              <a:buFont typeface="+mj-lt"/>
              <a:buAutoNum type="arabicPeriod"/>
            </a:pPr>
            <a:r>
              <a:rPr lang="ja-JP" altLang="en-US" dirty="0"/>
              <a:t>テスト準備</a:t>
            </a:r>
            <a:endParaRPr lang="en-US" altLang="ja-JP" dirty="0"/>
          </a:p>
          <a:p>
            <a:pPr marL="848700" lvl="1" indent="-342900">
              <a:buFont typeface="+mj-lt"/>
              <a:buAutoNum type="arabicPeriod"/>
            </a:pPr>
            <a:r>
              <a:rPr kumimoji="1" lang="ja-JP" altLang="en-US" dirty="0"/>
              <a:t>実行プロセス</a:t>
            </a:r>
            <a:endParaRPr kumimoji="1" lang="en-US" altLang="ja-JP" dirty="0"/>
          </a:p>
          <a:p>
            <a:pPr marL="848700" lvl="1" indent="-342900">
              <a:buFont typeface="+mj-lt"/>
              <a:buAutoNum type="arabicPeriod"/>
            </a:pPr>
            <a:r>
              <a:rPr kumimoji="1" lang="ja-JP" altLang="en-US" dirty="0"/>
              <a:t>障害管理プロセス</a:t>
            </a:r>
            <a:endParaRPr kumimoji="1" lang="en-US" altLang="ja-JP" dirty="0"/>
          </a:p>
          <a:p>
            <a:pPr marL="391500" indent="-342900">
              <a:buFont typeface="+mj-lt"/>
              <a:buAutoNum type="arabicPeriod"/>
            </a:pPr>
            <a:r>
              <a:rPr lang="ja-JP" altLang="en-US" dirty="0"/>
              <a:t>テスト環境</a:t>
            </a:r>
            <a:endParaRPr lang="en-US" altLang="ja-JP" dirty="0"/>
          </a:p>
          <a:p>
            <a:pPr marL="391500" indent="-342900">
              <a:buFont typeface="+mj-lt"/>
              <a:buAutoNum type="arabicPeriod"/>
            </a:pPr>
            <a:r>
              <a:rPr kumimoji="1" lang="ja-JP" altLang="en-US" dirty="0"/>
              <a:t>進捗・品質メトリクス</a:t>
            </a:r>
            <a:endParaRPr kumimoji="1" lang="en-US" altLang="ja-JP" dirty="0"/>
          </a:p>
          <a:p>
            <a:pPr marL="391500" indent="-342900">
              <a:buFont typeface="+mj-lt"/>
              <a:buAutoNum type="arabicPeriod"/>
            </a:pPr>
            <a:r>
              <a:rPr kumimoji="1" lang="ja-JP" altLang="en-US" dirty="0"/>
              <a:t>テストスケジュール</a:t>
            </a:r>
            <a:endParaRPr kumimoji="1" lang="en-US" altLang="ja-JP" dirty="0"/>
          </a:p>
          <a:p>
            <a:pPr marL="391500" indent="-342900">
              <a:buFont typeface="+mj-lt"/>
              <a:buAutoNum type="arabicPeriod"/>
            </a:pPr>
            <a:r>
              <a:rPr lang="ja-JP" altLang="en-US" dirty="0"/>
              <a:t>テスト体制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73257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9E11FA-DFDD-9EED-E362-600FC3AA5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1. </a:t>
            </a:r>
            <a:r>
              <a:rPr kumimoji="1" lang="ja-JP" altLang="en-US" dirty="0"/>
              <a:t>本書の概要</a:t>
            </a:r>
          </a:p>
        </p:txBody>
      </p:sp>
      <p:graphicFrame>
        <p:nvGraphicFramePr>
          <p:cNvPr id="5" name="コンテンツ プレースホルダー 4">
            <a:extLst>
              <a:ext uri="{FF2B5EF4-FFF2-40B4-BE49-F238E27FC236}">
                <a16:creationId xmlns:a16="http://schemas.microsoft.com/office/drawing/2014/main" id="{716F8837-F4D9-19BD-80F7-CB724DD23372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533393306"/>
              </p:ext>
            </p:extLst>
          </p:nvPr>
        </p:nvGraphicFramePr>
        <p:xfrm>
          <a:off x="593725" y="839585"/>
          <a:ext cx="10972800" cy="5742408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049722">
                  <a:extLst>
                    <a:ext uri="{9D8B030D-6E8A-4147-A177-3AD203B41FA5}">
                      <a16:colId xmlns:a16="http://schemas.microsoft.com/office/drawing/2014/main" val="228660389"/>
                    </a:ext>
                  </a:extLst>
                </a:gridCol>
                <a:gridCol w="8923078">
                  <a:extLst>
                    <a:ext uri="{9D8B030D-6E8A-4147-A177-3AD203B41FA5}">
                      <a16:colId xmlns:a16="http://schemas.microsoft.com/office/drawing/2014/main" val="2862420926"/>
                    </a:ext>
                  </a:extLst>
                </a:gridCol>
              </a:tblGrid>
              <a:tr h="1908000">
                <a:tc>
                  <a:txBody>
                    <a:bodyPr/>
                    <a:lstStyle/>
                    <a:p>
                      <a:r>
                        <a:rPr kumimoji="1" lang="en-US" altLang="ja-JP" b="0" dirty="0"/>
                        <a:t>1.1 </a:t>
                      </a:r>
                      <a:r>
                        <a:rPr kumimoji="1" lang="ja-JP" altLang="en-US" b="0" dirty="0"/>
                        <a:t>目的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本書は関連文書に示す各管理計画書に基づき、</a:t>
                      </a:r>
                      <a:r>
                        <a:rPr kumimoji="1" lang="en-US" altLang="ja-JP" b="0" dirty="0"/>
                        <a:t>XX</a:t>
                      </a:r>
                      <a:r>
                        <a:rPr kumimoji="1" lang="ja-JP" altLang="en-US" b="0" dirty="0"/>
                        <a:t>における</a:t>
                      </a:r>
                      <a:r>
                        <a:rPr kumimoji="1" lang="en-US" altLang="ja-JP" b="0" dirty="0"/>
                        <a:t>Day1(</a:t>
                      </a:r>
                      <a:r>
                        <a:rPr kumimoji="1" lang="ja-JP" altLang="en-US" b="0" dirty="0"/>
                        <a:t>以降、本プロジェクトと記載</a:t>
                      </a:r>
                      <a:r>
                        <a:rPr kumimoji="1" lang="en-US" altLang="ja-JP" b="0" dirty="0"/>
                        <a:t>)</a:t>
                      </a:r>
                      <a:r>
                        <a:rPr kumimoji="1" lang="ja-JP" altLang="en-US" b="0" dirty="0"/>
                        <a:t>における</a:t>
                      </a:r>
                      <a:r>
                        <a:rPr kumimoji="1" lang="en-US" altLang="ja-JP" b="0" dirty="0"/>
                        <a:t>Sprint</a:t>
                      </a:r>
                      <a:r>
                        <a:rPr kumimoji="1" lang="ja-JP" altLang="en-US" b="0" dirty="0"/>
                        <a:t>開発内の</a:t>
                      </a:r>
                      <a:r>
                        <a:rPr kumimoji="1" lang="en-US" altLang="ja-JP" b="0" dirty="0"/>
                        <a:t>UT</a:t>
                      </a:r>
                      <a:r>
                        <a:rPr kumimoji="1" lang="ja-JP" altLang="en-US" b="0" dirty="0"/>
                        <a:t>と</a:t>
                      </a:r>
                      <a:r>
                        <a:rPr kumimoji="1" lang="en-US" altLang="ja-JP" b="0" dirty="0"/>
                        <a:t>ITa-1</a:t>
                      </a:r>
                      <a:r>
                        <a:rPr kumimoji="1" lang="ja-JP" altLang="en-US" b="0" dirty="0"/>
                        <a:t>工程に関する方針を定義する。</a:t>
                      </a:r>
                      <a:endParaRPr kumimoji="1" lang="en-US" altLang="ja-JP" b="0" dirty="0"/>
                    </a:p>
                    <a:p>
                      <a:r>
                        <a:rPr kumimoji="1" lang="ja-JP" altLang="en-US" b="0" dirty="0"/>
                        <a:t>テスト全体の工程定義および検証内容に関する方針は、上位文書である全体テスト計画書で定義する。</a:t>
                      </a:r>
                      <a:endParaRPr kumimoji="1" lang="en-US" altLang="ja-JP" b="0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00875"/>
                  </a:ext>
                </a:extLst>
              </a:tr>
              <a:tr h="3834408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1.2</a:t>
                      </a:r>
                      <a:r>
                        <a:rPr kumimoji="1" lang="ja-JP" altLang="en-US" dirty="0"/>
                        <a:t> 関連文書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本書の位置付け及び怪文書、文書体系を以下に示す。各文書は役割分担に従って各担当によって作成される。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226031"/>
                  </a:ext>
                </a:extLst>
              </a:tr>
            </a:tbl>
          </a:graphicData>
        </a:graphic>
      </p:graphicFrame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2EBFF5BC-3955-C445-E1C0-817F798C5E85}"/>
              </a:ext>
            </a:extLst>
          </p:cNvPr>
          <p:cNvGrpSpPr/>
          <p:nvPr/>
        </p:nvGrpSpPr>
        <p:grpSpPr>
          <a:xfrm>
            <a:off x="2925664" y="3698617"/>
            <a:ext cx="6736109" cy="1552233"/>
            <a:chOff x="2925664" y="3158290"/>
            <a:chExt cx="6736109" cy="1552233"/>
          </a:xfrm>
        </p:grpSpPr>
        <p:sp>
          <p:nvSpPr>
            <p:cNvPr id="6" name="四角形: メモ 5">
              <a:extLst>
                <a:ext uri="{FF2B5EF4-FFF2-40B4-BE49-F238E27FC236}">
                  <a16:creationId xmlns:a16="http://schemas.microsoft.com/office/drawing/2014/main" id="{711371E1-6DA5-A7F8-F2A2-CD3C7E78CBEC}"/>
                </a:ext>
              </a:extLst>
            </p:cNvPr>
            <p:cNvSpPr/>
            <p:nvPr/>
          </p:nvSpPr>
          <p:spPr>
            <a:xfrm>
              <a:off x="5544173" y="3158290"/>
              <a:ext cx="1106424" cy="624548"/>
            </a:xfrm>
            <a:prstGeom prst="foldedCorner">
              <a:avLst/>
            </a:prstGeom>
            <a:solidFill>
              <a:schemeClr val="tx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kumimoji="1" lang="en-US" altLang="ja-JP" sz="1400" dirty="0">
                  <a:solidFill>
                    <a:schemeClr val="bg1"/>
                  </a:solidFill>
                </a:rPr>
                <a:t>PJT</a:t>
              </a:r>
              <a:r>
                <a:rPr kumimoji="1" lang="ja-JP" altLang="en-US" sz="1400" dirty="0">
                  <a:solidFill>
                    <a:schemeClr val="bg1"/>
                  </a:solidFill>
                </a:rPr>
                <a:t>管理方針書</a:t>
              </a:r>
            </a:p>
          </p:txBody>
        </p:sp>
        <p:cxnSp>
          <p:nvCxnSpPr>
            <p:cNvPr id="7" name="コネクタ: カギ線 6">
              <a:extLst>
                <a:ext uri="{FF2B5EF4-FFF2-40B4-BE49-F238E27FC236}">
                  <a16:creationId xmlns:a16="http://schemas.microsoft.com/office/drawing/2014/main" id="{B03D27DA-75D5-0387-4976-082E14233EA1}"/>
                </a:ext>
              </a:extLst>
            </p:cNvPr>
            <p:cNvCxnSpPr>
              <a:cxnSpLocks/>
              <a:stCxn id="6" idx="2"/>
              <a:endCxn id="9" idx="0"/>
            </p:cNvCxnSpPr>
            <p:nvPr/>
          </p:nvCxnSpPr>
          <p:spPr>
            <a:xfrm rot="5400000">
              <a:off x="4636563" y="2625152"/>
              <a:ext cx="303137" cy="2618509"/>
            </a:xfrm>
            <a:prstGeom prst="bentConnector3">
              <a:avLst>
                <a:gd name="adj1" fmla="val 50000"/>
              </a:avLst>
            </a:prstGeom>
            <a:solidFill>
              <a:schemeClr val="tx1">
                <a:lumMod val="95000"/>
              </a:schemeClr>
            </a:solidFill>
            <a:ln>
              <a:tailEnd type="arrow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8" name="四角形: メモ 7">
              <a:extLst>
                <a:ext uri="{FF2B5EF4-FFF2-40B4-BE49-F238E27FC236}">
                  <a16:creationId xmlns:a16="http://schemas.microsoft.com/office/drawing/2014/main" id="{AE14C834-CECA-33C5-DA03-041036C9772E}"/>
                </a:ext>
              </a:extLst>
            </p:cNvPr>
            <p:cNvSpPr/>
            <p:nvPr/>
          </p:nvSpPr>
          <p:spPr>
            <a:xfrm>
              <a:off x="5544173" y="4085975"/>
              <a:ext cx="1106424" cy="624548"/>
            </a:xfrm>
            <a:prstGeom prst="foldedCorner">
              <a:avLst/>
            </a:prstGeom>
            <a:solidFill>
              <a:schemeClr val="tx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kumimoji="1" lang="ja-JP" altLang="en-US" sz="1400" dirty="0">
                  <a:solidFill>
                    <a:schemeClr val="bg1"/>
                  </a:solidFill>
                </a:rPr>
                <a:t>全体テスト計画書</a:t>
              </a:r>
            </a:p>
          </p:txBody>
        </p:sp>
        <p:sp>
          <p:nvSpPr>
            <p:cNvPr id="9" name="四角形: メモ 8">
              <a:extLst>
                <a:ext uri="{FF2B5EF4-FFF2-40B4-BE49-F238E27FC236}">
                  <a16:creationId xmlns:a16="http://schemas.microsoft.com/office/drawing/2014/main" id="{3D84AB9E-BEDF-3101-B8A0-0F80B04A780B}"/>
                </a:ext>
              </a:extLst>
            </p:cNvPr>
            <p:cNvSpPr/>
            <p:nvPr/>
          </p:nvSpPr>
          <p:spPr>
            <a:xfrm>
              <a:off x="2925664" y="4085975"/>
              <a:ext cx="1106424" cy="624548"/>
            </a:xfrm>
            <a:prstGeom prst="foldedCorner">
              <a:avLst/>
            </a:prstGeom>
            <a:solidFill>
              <a:schemeClr val="tx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kumimoji="1" lang="en-US" altLang="ja-JP" sz="1400" dirty="0">
                  <a:solidFill>
                    <a:schemeClr val="bg1"/>
                  </a:solidFill>
                </a:rPr>
                <a:t>Sprint</a:t>
              </a:r>
            </a:p>
            <a:p>
              <a:pPr algn="ctr"/>
              <a:r>
                <a:rPr kumimoji="1" lang="ja-JP" altLang="en-US" sz="1400" dirty="0">
                  <a:solidFill>
                    <a:schemeClr val="bg1"/>
                  </a:solidFill>
                </a:rPr>
                <a:t>計画書</a:t>
              </a:r>
            </a:p>
          </p:txBody>
        </p:sp>
        <p:sp>
          <p:nvSpPr>
            <p:cNvPr id="10" name="四角形: メモ 9">
              <a:extLst>
                <a:ext uri="{FF2B5EF4-FFF2-40B4-BE49-F238E27FC236}">
                  <a16:creationId xmlns:a16="http://schemas.microsoft.com/office/drawing/2014/main" id="{03ADFF78-6D5F-90B2-9F1D-E6F0A8DE8766}"/>
                </a:ext>
              </a:extLst>
            </p:cNvPr>
            <p:cNvSpPr/>
            <p:nvPr/>
          </p:nvSpPr>
          <p:spPr>
            <a:xfrm>
              <a:off x="8555349" y="4085975"/>
              <a:ext cx="1106424" cy="624548"/>
            </a:xfrm>
            <a:prstGeom prst="foldedCorner">
              <a:avLst/>
            </a:prstGeom>
            <a:solidFill>
              <a:schemeClr val="tx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kumimoji="1" lang="ja-JP" altLang="en-US" sz="1400" dirty="0">
                  <a:solidFill>
                    <a:schemeClr val="bg1"/>
                  </a:solidFill>
                </a:rPr>
                <a:t>移行方針書</a:t>
              </a:r>
            </a:p>
          </p:txBody>
        </p:sp>
      </p:grpSp>
      <p:sp>
        <p:nvSpPr>
          <p:cNvPr id="11" name="矢印: 五方向 10">
            <a:extLst>
              <a:ext uri="{FF2B5EF4-FFF2-40B4-BE49-F238E27FC236}">
                <a16:creationId xmlns:a16="http://schemas.microsoft.com/office/drawing/2014/main" id="{6DF0C37F-87EA-6567-C917-A536794F871C}"/>
              </a:ext>
            </a:extLst>
          </p:cNvPr>
          <p:cNvSpPr/>
          <p:nvPr/>
        </p:nvSpPr>
        <p:spPr>
          <a:xfrm>
            <a:off x="3053679" y="2035516"/>
            <a:ext cx="8210065" cy="265186"/>
          </a:xfrm>
          <a:prstGeom prst="homePlat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Sprint</a:t>
            </a:r>
            <a:endParaRPr kumimoji="1" lang="ja-JP" altLang="en-US" dirty="0"/>
          </a:p>
        </p:txBody>
      </p:sp>
      <p:sp>
        <p:nvSpPr>
          <p:cNvPr id="13" name="矢印: 五方向 12">
            <a:extLst>
              <a:ext uri="{FF2B5EF4-FFF2-40B4-BE49-F238E27FC236}">
                <a16:creationId xmlns:a16="http://schemas.microsoft.com/office/drawing/2014/main" id="{A7D7AF33-8180-B9F5-2AB4-0D211F2CBF87}"/>
              </a:ext>
            </a:extLst>
          </p:cNvPr>
          <p:cNvSpPr/>
          <p:nvPr/>
        </p:nvSpPr>
        <p:spPr>
          <a:xfrm>
            <a:off x="3065496" y="2374805"/>
            <a:ext cx="1220374" cy="265186"/>
          </a:xfrm>
          <a:prstGeom prst="homePlat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基本設計</a:t>
            </a:r>
          </a:p>
        </p:txBody>
      </p:sp>
      <p:sp>
        <p:nvSpPr>
          <p:cNvPr id="14" name="矢印: 五方向 13">
            <a:extLst>
              <a:ext uri="{FF2B5EF4-FFF2-40B4-BE49-F238E27FC236}">
                <a16:creationId xmlns:a16="http://schemas.microsoft.com/office/drawing/2014/main" id="{E0503806-FE7F-5E20-A2FB-3F4C1A573D0C}"/>
              </a:ext>
            </a:extLst>
          </p:cNvPr>
          <p:cNvSpPr/>
          <p:nvPr/>
        </p:nvSpPr>
        <p:spPr>
          <a:xfrm>
            <a:off x="4323799" y="2374805"/>
            <a:ext cx="1220374" cy="265186"/>
          </a:xfrm>
          <a:prstGeom prst="homePlat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詳細設計</a:t>
            </a:r>
          </a:p>
        </p:txBody>
      </p:sp>
      <p:sp>
        <p:nvSpPr>
          <p:cNvPr id="15" name="矢印: 五方向 14">
            <a:extLst>
              <a:ext uri="{FF2B5EF4-FFF2-40B4-BE49-F238E27FC236}">
                <a16:creationId xmlns:a16="http://schemas.microsoft.com/office/drawing/2014/main" id="{60CDEF70-5C80-3476-83F5-3C5EBA241BF0}"/>
              </a:ext>
            </a:extLst>
          </p:cNvPr>
          <p:cNvSpPr/>
          <p:nvPr/>
        </p:nvSpPr>
        <p:spPr>
          <a:xfrm>
            <a:off x="5582102" y="2374805"/>
            <a:ext cx="1220374" cy="265186"/>
          </a:xfrm>
          <a:prstGeom prst="homePlat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実装 </a:t>
            </a:r>
            <a:r>
              <a:rPr kumimoji="1" lang="en-US" altLang="ja-JP" dirty="0"/>
              <a:t>UT</a:t>
            </a:r>
            <a:endParaRPr kumimoji="1" lang="ja-JP" altLang="en-US" dirty="0"/>
          </a:p>
        </p:txBody>
      </p:sp>
      <p:sp>
        <p:nvSpPr>
          <p:cNvPr id="16" name="矢印: 五方向 15">
            <a:extLst>
              <a:ext uri="{FF2B5EF4-FFF2-40B4-BE49-F238E27FC236}">
                <a16:creationId xmlns:a16="http://schemas.microsoft.com/office/drawing/2014/main" id="{94714A0A-6DA9-211E-21D3-4C25EFC40928}"/>
              </a:ext>
            </a:extLst>
          </p:cNvPr>
          <p:cNvSpPr/>
          <p:nvPr/>
        </p:nvSpPr>
        <p:spPr>
          <a:xfrm>
            <a:off x="6840405" y="2374805"/>
            <a:ext cx="1220374" cy="265186"/>
          </a:xfrm>
          <a:prstGeom prst="homePlat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ITa-1</a:t>
            </a:r>
            <a:endParaRPr kumimoji="1" lang="ja-JP" altLang="en-US" dirty="0"/>
          </a:p>
        </p:txBody>
      </p:sp>
      <p:sp>
        <p:nvSpPr>
          <p:cNvPr id="17" name="矢印: 五方向 16">
            <a:extLst>
              <a:ext uri="{FF2B5EF4-FFF2-40B4-BE49-F238E27FC236}">
                <a16:creationId xmlns:a16="http://schemas.microsoft.com/office/drawing/2014/main" id="{2FA40044-6473-A45F-AEF1-A8276683CC10}"/>
              </a:ext>
            </a:extLst>
          </p:cNvPr>
          <p:cNvSpPr/>
          <p:nvPr/>
        </p:nvSpPr>
        <p:spPr>
          <a:xfrm>
            <a:off x="8098708" y="2374805"/>
            <a:ext cx="1620000" cy="265186"/>
          </a:xfrm>
          <a:prstGeom prst="homePlat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Sprint</a:t>
            </a:r>
            <a:r>
              <a:rPr kumimoji="1" lang="ja-JP" altLang="en-US" dirty="0"/>
              <a:t>レビュー</a:t>
            </a:r>
          </a:p>
        </p:txBody>
      </p:sp>
      <p:sp>
        <p:nvSpPr>
          <p:cNvPr id="18" name="矢印: 五方向 17">
            <a:extLst>
              <a:ext uri="{FF2B5EF4-FFF2-40B4-BE49-F238E27FC236}">
                <a16:creationId xmlns:a16="http://schemas.microsoft.com/office/drawing/2014/main" id="{FA7C299A-7386-E831-9314-6F5ABFA4A44A}"/>
              </a:ext>
            </a:extLst>
          </p:cNvPr>
          <p:cNvSpPr/>
          <p:nvPr/>
        </p:nvSpPr>
        <p:spPr>
          <a:xfrm>
            <a:off x="9756637" y="2374805"/>
            <a:ext cx="1512000" cy="265186"/>
          </a:xfrm>
          <a:prstGeom prst="homePlat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/>
              <a:t>次スコープ調整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B7B00872-21CA-6E4B-B276-2AC4C96E16F6}"/>
              </a:ext>
            </a:extLst>
          </p:cNvPr>
          <p:cNvSpPr/>
          <p:nvPr/>
        </p:nvSpPr>
        <p:spPr>
          <a:xfrm>
            <a:off x="6241092" y="2327439"/>
            <a:ext cx="1809423" cy="35769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4404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B56875-CAF1-E1BD-DFB7-FB8E01AAC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2.1. </a:t>
            </a:r>
            <a:r>
              <a:rPr kumimoji="1" lang="ja-JP" altLang="en-US" dirty="0"/>
              <a:t>アプリケーションテスト範囲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C8DE6CA-4F65-72E2-20BE-E664AAC22F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93725" y="789046"/>
            <a:ext cx="10972800" cy="383369"/>
          </a:xfrm>
        </p:spPr>
        <p:txBody>
          <a:bodyPr/>
          <a:lstStyle/>
          <a:p>
            <a:r>
              <a:rPr kumimoji="1" lang="en-US" altLang="ja-JP" dirty="0"/>
              <a:t>UT/ITa-1</a:t>
            </a:r>
            <a:r>
              <a:rPr kumimoji="1" lang="ja-JP" altLang="en-US" dirty="0"/>
              <a:t>工程におけるテスト範囲を記載する。</a:t>
            </a:r>
          </a:p>
        </p:txBody>
      </p:sp>
      <p:graphicFrame>
        <p:nvGraphicFramePr>
          <p:cNvPr id="5" name="コンテンツ プレースホルダー 4">
            <a:extLst>
              <a:ext uri="{FF2B5EF4-FFF2-40B4-BE49-F238E27FC236}">
                <a16:creationId xmlns:a16="http://schemas.microsoft.com/office/drawing/2014/main" id="{7E50EF20-7832-1A61-18A1-BA31653D3922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969127621"/>
              </p:ext>
            </p:extLst>
          </p:nvPr>
        </p:nvGraphicFramePr>
        <p:xfrm>
          <a:off x="593725" y="1217239"/>
          <a:ext cx="10972800" cy="195072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110384">
                  <a:extLst>
                    <a:ext uri="{9D8B030D-6E8A-4147-A177-3AD203B41FA5}">
                      <a16:colId xmlns:a16="http://schemas.microsoft.com/office/drawing/2014/main" val="2362188386"/>
                    </a:ext>
                  </a:extLst>
                </a:gridCol>
                <a:gridCol w="1812175">
                  <a:extLst>
                    <a:ext uri="{9D8B030D-6E8A-4147-A177-3AD203B41FA5}">
                      <a16:colId xmlns:a16="http://schemas.microsoft.com/office/drawing/2014/main" val="1209402132"/>
                    </a:ext>
                  </a:extLst>
                </a:gridCol>
                <a:gridCol w="2344189">
                  <a:extLst>
                    <a:ext uri="{9D8B030D-6E8A-4147-A177-3AD203B41FA5}">
                      <a16:colId xmlns:a16="http://schemas.microsoft.com/office/drawing/2014/main" val="361521770"/>
                    </a:ext>
                  </a:extLst>
                </a:gridCol>
                <a:gridCol w="3848792">
                  <a:extLst>
                    <a:ext uri="{9D8B030D-6E8A-4147-A177-3AD203B41FA5}">
                      <a16:colId xmlns:a16="http://schemas.microsoft.com/office/drawing/2014/main" val="3232756705"/>
                    </a:ext>
                  </a:extLst>
                </a:gridCol>
                <a:gridCol w="1857260">
                  <a:extLst>
                    <a:ext uri="{9D8B030D-6E8A-4147-A177-3AD203B41FA5}">
                      <a16:colId xmlns:a16="http://schemas.microsoft.com/office/drawing/2014/main" val="675693719"/>
                    </a:ext>
                  </a:extLst>
                </a:gridCol>
              </a:tblGrid>
              <a:tr h="26242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工程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テストスコープ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目的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検証内容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実施単位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331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単体テスト</a:t>
                      </a:r>
                      <a:endParaRPr kumimoji="1" lang="en-US" altLang="ja-JP" sz="1200" dirty="0"/>
                    </a:p>
                    <a:p>
                      <a:pPr algn="ctr"/>
                      <a:r>
                        <a:rPr kumimoji="1" lang="en-US" altLang="ja-JP" sz="1200" dirty="0"/>
                        <a:t>UT</a:t>
                      </a: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/>
                        <a:t>顧客</a:t>
                      </a:r>
                      <a:r>
                        <a:rPr kumimoji="1" lang="en-US" altLang="ja-JP" sz="1200" dirty="0"/>
                        <a:t>UI/</a:t>
                      </a:r>
                      <a:r>
                        <a:rPr kumimoji="1" lang="ja-JP" altLang="en-US" sz="1200" dirty="0"/>
                        <a:t>バックエンド内の各開発管理単位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/>
                        <a:t>単一モジュールが、機能仕様書の機能を基に画面のレイアウト、プログラム等要件を満たしていることを検証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266700" indent="-266700" algn="l">
                        <a:buFont typeface="+mj-ea"/>
                        <a:buAutoNum type="circleNumDbPlain"/>
                      </a:pPr>
                      <a:r>
                        <a:rPr kumimoji="1" lang="ja-JP" altLang="en-US" sz="1200" dirty="0"/>
                        <a:t>プログラム単位でのテストを実行する</a:t>
                      </a:r>
                      <a:endParaRPr kumimoji="1" lang="en-US" altLang="ja-JP" sz="1200" dirty="0"/>
                    </a:p>
                    <a:p>
                      <a:pPr marL="266700" indent="-266700" algn="l">
                        <a:buFont typeface="+mj-ea"/>
                        <a:buAutoNum type="circleNumDbPlain"/>
                      </a:pPr>
                      <a:r>
                        <a:rPr kumimoji="1" lang="ja-JP" altLang="en-US" sz="1200" dirty="0"/>
                        <a:t>画面</a:t>
                      </a:r>
                      <a:r>
                        <a:rPr kumimoji="1" lang="en-US" altLang="ja-JP" sz="1200" dirty="0"/>
                        <a:t>(</a:t>
                      </a:r>
                      <a:r>
                        <a:rPr kumimoji="1" lang="ja-JP" altLang="en-US" sz="1200" dirty="0"/>
                        <a:t>デザイン</a:t>
                      </a:r>
                      <a:r>
                        <a:rPr kumimoji="1" lang="en-US" altLang="ja-JP" sz="1200" dirty="0"/>
                        <a:t>)</a:t>
                      </a:r>
                      <a:r>
                        <a:rPr kumimoji="1" lang="ja-JP" altLang="en-US" sz="1200" dirty="0"/>
                        <a:t>、メール</a:t>
                      </a:r>
                      <a:r>
                        <a:rPr kumimoji="1" lang="en-US" altLang="ja-JP" sz="1200" dirty="0"/>
                        <a:t>(</a:t>
                      </a:r>
                      <a:r>
                        <a:rPr kumimoji="1" lang="ja-JP" altLang="en-US" sz="1200" dirty="0"/>
                        <a:t>デザイン</a:t>
                      </a:r>
                      <a:r>
                        <a:rPr kumimoji="1" lang="en-US" altLang="ja-JP" sz="1200" dirty="0"/>
                        <a:t>)</a:t>
                      </a:r>
                      <a:r>
                        <a:rPr kumimoji="1" lang="ja-JP" altLang="en-US" sz="1200" dirty="0"/>
                        <a:t>、バッチ、テーブル、</a:t>
                      </a:r>
                      <a:r>
                        <a:rPr kumimoji="1" lang="en-US" altLang="ja-JP" sz="1200" dirty="0"/>
                        <a:t>API</a:t>
                      </a:r>
                      <a:r>
                        <a:rPr kumimoji="1" lang="ja-JP" altLang="en-US" sz="1200" dirty="0"/>
                        <a:t>、インターフェース単位で仕様書と合致しているか検証する。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182563" indent="-182563" algn="l">
                        <a:buFont typeface="Wingdings" panose="05000000000000000000" pitchFamily="2" charset="2"/>
                        <a:buChar char="ü"/>
                      </a:pPr>
                      <a:r>
                        <a:rPr kumimoji="1" lang="ja-JP" altLang="en-US" sz="1200" dirty="0"/>
                        <a:t>画面</a:t>
                      </a:r>
                      <a:r>
                        <a:rPr kumimoji="1" lang="en-US" altLang="ja-JP" sz="1200" dirty="0"/>
                        <a:t>(</a:t>
                      </a:r>
                      <a:r>
                        <a:rPr kumimoji="1" lang="ja-JP" altLang="en-US" sz="1200" dirty="0"/>
                        <a:t>デザイン</a:t>
                      </a:r>
                      <a:r>
                        <a:rPr kumimoji="1" lang="en-US" altLang="ja-JP" sz="1200" dirty="0"/>
                        <a:t>)</a:t>
                      </a:r>
                    </a:p>
                    <a:p>
                      <a:pPr marL="182563" indent="-182563" algn="l">
                        <a:buFont typeface="Wingdings" panose="05000000000000000000" pitchFamily="2" charset="2"/>
                        <a:buChar char="ü"/>
                      </a:pPr>
                      <a:r>
                        <a:rPr kumimoji="1" lang="ja-JP" altLang="en-US" sz="1200" dirty="0"/>
                        <a:t>バッチ</a:t>
                      </a:r>
                      <a:endParaRPr kumimoji="1" lang="en-US" altLang="ja-JP" sz="1200" dirty="0"/>
                    </a:p>
                    <a:p>
                      <a:pPr marL="182563" indent="-182563" algn="l">
                        <a:buFont typeface="Wingdings" panose="05000000000000000000" pitchFamily="2" charset="2"/>
                        <a:buChar char="ü"/>
                      </a:pPr>
                      <a:r>
                        <a:rPr kumimoji="1" lang="en-US" altLang="ja-JP" sz="1200" dirty="0"/>
                        <a:t>API</a:t>
                      </a:r>
                      <a:r>
                        <a:rPr kumimoji="1" lang="ja-JP" altLang="en-US" sz="1200" dirty="0"/>
                        <a:t>　等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37584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結合テスト</a:t>
                      </a:r>
                      <a:r>
                        <a:rPr kumimoji="1" lang="en-US" altLang="ja-JP" sz="1200" dirty="0"/>
                        <a:t>1</a:t>
                      </a:r>
                    </a:p>
                    <a:p>
                      <a:pPr algn="ctr"/>
                      <a:r>
                        <a:rPr kumimoji="1" lang="en-US" altLang="ja-JP" sz="1200" dirty="0"/>
                        <a:t>ITa-1</a:t>
                      </a: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/>
                        <a:t>顧客</a:t>
                      </a:r>
                      <a:r>
                        <a:rPr kumimoji="1" lang="en-US" altLang="ja-JP" sz="1200" dirty="0"/>
                        <a:t>UI</a:t>
                      </a:r>
                      <a:r>
                        <a:rPr kumimoji="1" lang="ja-JP" altLang="en-US" sz="1200" dirty="0"/>
                        <a:t>からバックエンドを連携した谷知システム内</a:t>
                      </a:r>
                      <a:endParaRPr kumimoji="1" lang="en-US" altLang="ja-JP" sz="1200" dirty="0"/>
                    </a:p>
                    <a:p>
                      <a:pPr algn="l"/>
                      <a:r>
                        <a:rPr kumimoji="1" lang="en-US" altLang="ja-JP" sz="1200" dirty="0"/>
                        <a:t>※</a:t>
                      </a:r>
                      <a:r>
                        <a:rPr kumimoji="1" lang="ja-JP" altLang="en-US" sz="1200" dirty="0"/>
                        <a:t>社内</a:t>
                      </a:r>
                      <a:r>
                        <a:rPr kumimoji="1" lang="en-US" altLang="ja-JP" sz="1200" dirty="0"/>
                        <a:t>/</a:t>
                      </a:r>
                      <a:r>
                        <a:rPr kumimoji="1" lang="ja-JP" altLang="en-US" sz="1200" dirty="0"/>
                        <a:t>社外システムとの連携は検証対象外とする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/>
                        <a:t>モジュール間の連携が、機能仕様書やインターフェース定義書の記載を満たしていることを検証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266700" indent="-266700" algn="l">
                        <a:buFont typeface="+mj-ea"/>
                        <a:buAutoNum type="circleNumDbPlain"/>
                      </a:pPr>
                      <a:r>
                        <a:rPr kumimoji="1" lang="ja-JP" altLang="en-US" sz="1200" dirty="0"/>
                        <a:t>単体テストで検証された各モジュールを機能単位に結合し、仕様書と合致しているか検証する。</a:t>
                      </a:r>
                      <a:endParaRPr kumimoji="1" lang="en-US" altLang="ja-JP" sz="1200" dirty="0"/>
                    </a:p>
                    <a:p>
                      <a:pPr marL="266700" indent="-266700" algn="l">
                        <a:buFont typeface="+mj-ea"/>
                        <a:buAutoNum type="circleNumDbPlain"/>
                      </a:pPr>
                      <a:r>
                        <a:rPr kumimoji="1" lang="ja-JP" altLang="en-US" sz="1200" dirty="0"/>
                        <a:t>機能間の連携が画面遷移図、機能仕様書、業務要件を満たしているか検証する。</a:t>
                      </a:r>
                      <a:endParaRPr kumimoji="1" lang="en-US" altLang="ja-JP" sz="1200" dirty="0"/>
                    </a:p>
                    <a:p>
                      <a:pPr marL="266700" indent="-266700" algn="l">
                        <a:buFont typeface="+mj-ea"/>
                        <a:buAutoNum type="circleNumDbPlain"/>
                      </a:pPr>
                      <a:r>
                        <a:rPr kumimoji="1" lang="en-US" altLang="ja-JP" sz="1200" dirty="0"/>
                        <a:t>CX</a:t>
                      </a:r>
                      <a:r>
                        <a:rPr kumimoji="1" lang="ja-JP" altLang="en-US" sz="1200" dirty="0"/>
                        <a:t>観点でシステムの操作性が要件通りか検証する。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ü"/>
                      </a:pPr>
                      <a:r>
                        <a:rPr kumimoji="1" lang="ja-JP" altLang="en-US" sz="1200" dirty="0"/>
                        <a:t>画面機能</a:t>
                      </a:r>
                      <a:endParaRPr kumimoji="1" lang="en-US" altLang="ja-JP" sz="1200" dirty="0"/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ü"/>
                      </a:pPr>
                      <a:r>
                        <a:rPr kumimoji="1" lang="ja-JP" altLang="en-US" sz="1200" dirty="0"/>
                        <a:t>バッチ機能</a:t>
                      </a:r>
                      <a:endParaRPr kumimoji="1" lang="en-US" altLang="ja-JP" sz="1200" dirty="0"/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ü"/>
                      </a:pPr>
                      <a:r>
                        <a:rPr kumimoji="1" lang="ja-JP" altLang="en-US" sz="1200" dirty="0"/>
                        <a:t>インターフェース機能　等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9409551"/>
                  </a:ext>
                </a:extLst>
              </a:tr>
            </a:tbl>
          </a:graphicData>
        </a:graphic>
      </p:graphicFrame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1C853B5-56AF-EA2B-7897-7E12F6854056}"/>
              </a:ext>
            </a:extLst>
          </p:cNvPr>
          <p:cNvSpPr/>
          <p:nvPr/>
        </p:nvSpPr>
        <p:spPr>
          <a:xfrm>
            <a:off x="8445731" y="383631"/>
            <a:ext cx="3120794" cy="794518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400" dirty="0">
                <a:solidFill>
                  <a:schemeClr val="bg1"/>
                </a:solidFill>
              </a:rPr>
              <a:t>凡例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BA9EC52-8D34-7407-0B93-49E43DA222B6}"/>
              </a:ext>
            </a:extLst>
          </p:cNvPr>
          <p:cNvSpPr/>
          <p:nvPr/>
        </p:nvSpPr>
        <p:spPr>
          <a:xfrm>
            <a:off x="8659973" y="711306"/>
            <a:ext cx="1236833" cy="343502"/>
          </a:xfrm>
          <a:prstGeom prst="rect">
            <a:avLst/>
          </a:prstGeom>
          <a:solidFill>
            <a:schemeClr val="tx1"/>
          </a:solidFill>
          <a:ln w="12700">
            <a:solidFill>
              <a:srgbClr val="FF66C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rgbClr val="FF66CC"/>
                </a:solidFill>
              </a:rPr>
              <a:t>UT</a:t>
            </a:r>
            <a:endParaRPr kumimoji="1" lang="ja-JP" altLang="en-US" sz="1400" dirty="0">
              <a:solidFill>
                <a:srgbClr val="FF66CC"/>
              </a:solidFill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3C3247E-151C-B32A-D1D2-E4AE864648E0}"/>
              </a:ext>
            </a:extLst>
          </p:cNvPr>
          <p:cNvSpPr/>
          <p:nvPr/>
        </p:nvSpPr>
        <p:spPr>
          <a:xfrm>
            <a:off x="10111048" y="711306"/>
            <a:ext cx="1236833" cy="343502"/>
          </a:xfrm>
          <a:prstGeom prst="rect">
            <a:avLst/>
          </a:prstGeom>
          <a:solidFill>
            <a:schemeClr val="tx1"/>
          </a:solidFill>
          <a:ln w="12700">
            <a:solidFill>
              <a:srgbClr val="6699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rgbClr val="6699FF"/>
                </a:solidFill>
              </a:rPr>
              <a:t>ITa-1</a:t>
            </a:r>
            <a:endParaRPr kumimoji="1" lang="ja-JP" altLang="en-US" sz="1400" dirty="0">
              <a:solidFill>
                <a:srgbClr val="6699FF"/>
              </a:solidFill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F6E72A8-2FCF-AD1A-B6D2-30A5C4AF199D}"/>
              </a:ext>
            </a:extLst>
          </p:cNvPr>
          <p:cNvSpPr/>
          <p:nvPr/>
        </p:nvSpPr>
        <p:spPr>
          <a:xfrm>
            <a:off x="593725" y="3290844"/>
            <a:ext cx="2382231" cy="2245265"/>
          </a:xfrm>
          <a:prstGeom prst="rect">
            <a:avLst/>
          </a:prstGeom>
          <a:solidFill>
            <a:srgbClr val="DEEBF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</a:rPr>
              <a:t>フロントエンド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CA4E197-02FC-9F57-9F1F-3B16B18563D5}"/>
              </a:ext>
            </a:extLst>
          </p:cNvPr>
          <p:cNvSpPr/>
          <p:nvPr/>
        </p:nvSpPr>
        <p:spPr>
          <a:xfrm>
            <a:off x="593725" y="5586151"/>
            <a:ext cx="2382231" cy="806665"/>
          </a:xfrm>
          <a:prstGeom prst="rect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</a:rPr>
              <a:t>外部システム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DCDAC5A-E0A1-D340-3E0F-4F7F23F8D332}"/>
              </a:ext>
            </a:extLst>
          </p:cNvPr>
          <p:cNvSpPr/>
          <p:nvPr/>
        </p:nvSpPr>
        <p:spPr>
          <a:xfrm>
            <a:off x="4035194" y="4122449"/>
            <a:ext cx="4884362" cy="2602547"/>
          </a:xfrm>
          <a:prstGeom prst="rect">
            <a:avLst/>
          </a:prstGeom>
          <a:solidFill>
            <a:srgbClr val="DEEBF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</a:rPr>
              <a:t>バックエンド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F6B8F20-7AB7-EEEE-A32D-2A30F2E51028}"/>
              </a:ext>
            </a:extLst>
          </p:cNvPr>
          <p:cNvSpPr/>
          <p:nvPr/>
        </p:nvSpPr>
        <p:spPr>
          <a:xfrm>
            <a:off x="4035194" y="3290845"/>
            <a:ext cx="4884362" cy="68230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</a:rPr>
              <a:t>現行</a:t>
            </a:r>
            <a:r>
              <a:rPr kumimoji="1" lang="en-US" altLang="ja-JP" sz="1400" b="1" dirty="0">
                <a:solidFill>
                  <a:schemeClr val="bg1"/>
                </a:solidFill>
              </a:rPr>
              <a:t>Web</a:t>
            </a:r>
            <a:r>
              <a:rPr kumimoji="1" lang="ja-JP" altLang="en-US" sz="1400" b="1" dirty="0">
                <a:solidFill>
                  <a:schemeClr val="bg1"/>
                </a:solidFill>
              </a:rPr>
              <a:t>システム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4CC4081-AC30-9A2B-AA59-3DB07AC3FD6F}"/>
              </a:ext>
            </a:extLst>
          </p:cNvPr>
          <p:cNvSpPr/>
          <p:nvPr/>
        </p:nvSpPr>
        <p:spPr>
          <a:xfrm>
            <a:off x="9351817" y="3290844"/>
            <a:ext cx="2214707" cy="241135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</a:rPr>
              <a:t>社内システム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11BF8A60-6245-560D-D578-B47584469D66}"/>
              </a:ext>
            </a:extLst>
          </p:cNvPr>
          <p:cNvSpPr/>
          <p:nvPr/>
        </p:nvSpPr>
        <p:spPr>
          <a:xfrm>
            <a:off x="893887" y="3598199"/>
            <a:ext cx="1781907" cy="821049"/>
          </a:xfrm>
          <a:prstGeom prst="rect">
            <a:avLst/>
          </a:prstGeom>
          <a:solidFill>
            <a:srgbClr val="CCFFCC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ja-JP" sz="1400" dirty="0">
                <a:solidFill>
                  <a:schemeClr val="bg1"/>
                </a:solidFill>
              </a:rPr>
              <a:t>PC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E5B4E346-FAC4-2DA4-E2A8-4C8E46F136DA}"/>
              </a:ext>
            </a:extLst>
          </p:cNvPr>
          <p:cNvSpPr/>
          <p:nvPr/>
        </p:nvSpPr>
        <p:spPr>
          <a:xfrm>
            <a:off x="893887" y="4525507"/>
            <a:ext cx="1781907" cy="821049"/>
          </a:xfrm>
          <a:prstGeom prst="rect">
            <a:avLst/>
          </a:prstGeom>
          <a:solidFill>
            <a:srgbClr val="CCFFCC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1400" dirty="0">
                <a:solidFill>
                  <a:schemeClr val="bg1"/>
                </a:solidFill>
              </a:rPr>
              <a:t>スマホ</a:t>
            </a:r>
            <a:r>
              <a:rPr kumimoji="1" lang="en-US" altLang="ja-JP" sz="1400" dirty="0">
                <a:solidFill>
                  <a:schemeClr val="bg1"/>
                </a:solidFill>
              </a:rPr>
              <a:t>/</a:t>
            </a:r>
            <a:r>
              <a:rPr kumimoji="1" lang="ja-JP" altLang="en-US" sz="1400" dirty="0">
                <a:solidFill>
                  <a:schemeClr val="bg1"/>
                </a:solidFill>
              </a:rPr>
              <a:t>モバイル端末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BC4FBF9A-E092-BC92-9988-9429EEECAC9C}"/>
              </a:ext>
            </a:extLst>
          </p:cNvPr>
          <p:cNvSpPr/>
          <p:nvPr/>
        </p:nvSpPr>
        <p:spPr>
          <a:xfrm>
            <a:off x="1118226" y="3903549"/>
            <a:ext cx="1338773" cy="218900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</a:rPr>
              <a:t>Web</a:t>
            </a:r>
            <a:r>
              <a:rPr kumimoji="1" lang="ja-JP" altLang="en-US" sz="1200" dirty="0">
                <a:solidFill>
                  <a:schemeClr val="bg1"/>
                </a:solidFill>
              </a:rPr>
              <a:t>ブラウザ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40785B92-E12B-673C-AE23-B5D9DC18FB8E}"/>
              </a:ext>
            </a:extLst>
          </p:cNvPr>
          <p:cNvSpPr/>
          <p:nvPr/>
        </p:nvSpPr>
        <p:spPr>
          <a:xfrm>
            <a:off x="1118226" y="4821124"/>
            <a:ext cx="1338773" cy="218900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bg1"/>
                </a:solidFill>
              </a:rPr>
              <a:t>ハイブリッドアプリ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C2B42607-A699-FE45-08FE-39831DF277AF}"/>
              </a:ext>
            </a:extLst>
          </p:cNvPr>
          <p:cNvSpPr/>
          <p:nvPr/>
        </p:nvSpPr>
        <p:spPr>
          <a:xfrm>
            <a:off x="945254" y="6068453"/>
            <a:ext cx="831273" cy="218900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bg1"/>
              </a:solidFill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0CD9A7FF-D01A-45FA-CBF1-631B52301EB1}"/>
              </a:ext>
            </a:extLst>
          </p:cNvPr>
          <p:cNvSpPr/>
          <p:nvPr/>
        </p:nvSpPr>
        <p:spPr>
          <a:xfrm>
            <a:off x="859355" y="5974244"/>
            <a:ext cx="831273" cy="218900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bg1"/>
              </a:solidFill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952BCAA3-0979-5A04-60C9-49AB64041B22}"/>
              </a:ext>
            </a:extLst>
          </p:cNvPr>
          <p:cNvSpPr/>
          <p:nvPr/>
        </p:nvSpPr>
        <p:spPr>
          <a:xfrm>
            <a:off x="765145" y="5880033"/>
            <a:ext cx="831273" cy="218900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</a:rPr>
              <a:t>XX</a:t>
            </a:r>
            <a:endParaRPr kumimoji="1" lang="ja-JP" altLang="en-US" sz="1200" dirty="0">
              <a:solidFill>
                <a:schemeClr val="bg1"/>
              </a:solidFill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842B13AB-015A-E6A8-6891-63576E292AFF}"/>
              </a:ext>
            </a:extLst>
          </p:cNvPr>
          <p:cNvSpPr/>
          <p:nvPr/>
        </p:nvSpPr>
        <p:spPr>
          <a:xfrm>
            <a:off x="2050659" y="6068453"/>
            <a:ext cx="831273" cy="218900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bg1"/>
              </a:solidFill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B7571545-8BDB-FB21-8D9B-B7FF94EBAA25}"/>
              </a:ext>
            </a:extLst>
          </p:cNvPr>
          <p:cNvSpPr/>
          <p:nvPr/>
        </p:nvSpPr>
        <p:spPr>
          <a:xfrm>
            <a:off x="1964760" y="5974244"/>
            <a:ext cx="831273" cy="218900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bg1"/>
              </a:solidFill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9A0E56BF-B183-D942-3C06-1B672DA986B7}"/>
              </a:ext>
            </a:extLst>
          </p:cNvPr>
          <p:cNvSpPr/>
          <p:nvPr/>
        </p:nvSpPr>
        <p:spPr>
          <a:xfrm>
            <a:off x="1870550" y="5880033"/>
            <a:ext cx="831273" cy="218900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</a:rPr>
              <a:t>YY</a:t>
            </a:r>
            <a:endParaRPr kumimoji="1" lang="ja-JP" altLang="en-US" sz="1200" dirty="0">
              <a:solidFill>
                <a:schemeClr val="bg1"/>
              </a:solidFill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6DC410C5-CC83-3BCA-3A07-7B12FA7D0FD2}"/>
              </a:ext>
            </a:extLst>
          </p:cNvPr>
          <p:cNvSpPr/>
          <p:nvPr/>
        </p:nvSpPr>
        <p:spPr>
          <a:xfrm>
            <a:off x="4356127" y="4437902"/>
            <a:ext cx="1960098" cy="1661031"/>
          </a:xfrm>
          <a:prstGeom prst="rect">
            <a:avLst/>
          </a:prstGeom>
          <a:solidFill>
            <a:srgbClr val="CCFFCC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ja-JP" sz="1400" dirty="0">
                <a:solidFill>
                  <a:schemeClr val="bg1"/>
                </a:solidFill>
              </a:rPr>
              <a:t>API</a:t>
            </a:r>
            <a:r>
              <a:rPr kumimoji="1" lang="ja-JP" altLang="en-US" sz="1400" dirty="0">
                <a:solidFill>
                  <a:schemeClr val="bg1"/>
                </a:solidFill>
              </a:rPr>
              <a:t>マイクロサービス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77E41021-5509-CF94-E84E-7B7A6A7FD809}"/>
              </a:ext>
            </a:extLst>
          </p:cNvPr>
          <p:cNvSpPr/>
          <p:nvPr/>
        </p:nvSpPr>
        <p:spPr>
          <a:xfrm>
            <a:off x="4985657" y="4743252"/>
            <a:ext cx="1005840" cy="180000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>
                <a:solidFill>
                  <a:schemeClr val="bg1"/>
                </a:solidFill>
              </a:rPr>
              <a:t>マイクロサービス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51F65B4D-24D6-C6A3-98D8-CE0A05D22103}"/>
              </a:ext>
            </a:extLst>
          </p:cNvPr>
          <p:cNvSpPr/>
          <p:nvPr/>
        </p:nvSpPr>
        <p:spPr>
          <a:xfrm>
            <a:off x="4985657" y="4963895"/>
            <a:ext cx="1005840" cy="180000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>
                <a:solidFill>
                  <a:schemeClr val="bg1"/>
                </a:solidFill>
              </a:rPr>
              <a:t>マイクロサービス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BA05DB28-D9B4-70A1-A61C-6E187CE736B7}"/>
              </a:ext>
            </a:extLst>
          </p:cNvPr>
          <p:cNvSpPr/>
          <p:nvPr/>
        </p:nvSpPr>
        <p:spPr>
          <a:xfrm>
            <a:off x="4985657" y="5184539"/>
            <a:ext cx="1005840" cy="180000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>
                <a:solidFill>
                  <a:schemeClr val="bg1"/>
                </a:solidFill>
              </a:rPr>
              <a:t>マイクロサービス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641BB251-19BA-2659-C6F9-D3B0114DDFB2}"/>
              </a:ext>
            </a:extLst>
          </p:cNvPr>
          <p:cNvSpPr/>
          <p:nvPr/>
        </p:nvSpPr>
        <p:spPr>
          <a:xfrm>
            <a:off x="4640303" y="4743251"/>
            <a:ext cx="243152" cy="612000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>
                <a:solidFill>
                  <a:schemeClr val="bg1"/>
                </a:solidFill>
              </a:rPr>
              <a:t>X</a:t>
            </a:r>
            <a:r>
              <a:rPr kumimoji="1" lang="ja-JP" altLang="en-US" sz="800" dirty="0">
                <a:solidFill>
                  <a:schemeClr val="bg1"/>
                </a:solidFill>
              </a:rPr>
              <a:t>サービス</a:t>
            </a:r>
          </a:p>
        </p:txBody>
      </p:sp>
      <p:pic>
        <p:nvPicPr>
          <p:cNvPr id="30" name="Graphic 93" descr="Internet alt1 resource icon for the General Icons category.">
            <a:extLst>
              <a:ext uri="{FF2B5EF4-FFF2-40B4-BE49-F238E27FC236}">
                <a16:creationId xmlns:a16="http://schemas.microsoft.com/office/drawing/2014/main" id="{C388F0C4-3B02-7776-7EA4-FF885C3973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67805" y="4554601"/>
            <a:ext cx="457200" cy="457200"/>
          </a:xfrm>
          <a:prstGeom prst="rect">
            <a:avLst/>
          </a:prstGeom>
        </p:spPr>
      </p:pic>
      <p:pic>
        <p:nvPicPr>
          <p:cNvPr id="31" name="Graphic 93" descr="Internet alt1 resource icon for the General Icons category.">
            <a:extLst>
              <a:ext uri="{FF2B5EF4-FFF2-40B4-BE49-F238E27FC236}">
                <a16:creationId xmlns:a16="http://schemas.microsoft.com/office/drawing/2014/main" id="{DB12C834-4544-088C-8A9C-46E6CC1893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76118" y="5244997"/>
            <a:ext cx="457200" cy="457200"/>
          </a:xfrm>
          <a:prstGeom prst="rect">
            <a:avLst/>
          </a:prstGeom>
        </p:spPr>
      </p:pic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B0DD474A-1E80-4107-ADFE-94B9B62CF158}"/>
              </a:ext>
            </a:extLst>
          </p:cNvPr>
          <p:cNvSpPr/>
          <p:nvPr/>
        </p:nvSpPr>
        <p:spPr>
          <a:xfrm>
            <a:off x="838765" y="3556051"/>
            <a:ext cx="1887997" cy="1830263"/>
          </a:xfrm>
          <a:prstGeom prst="rect">
            <a:avLst/>
          </a:prstGeom>
          <a:noFill/>
          <a:ln w="28575">
            <a:solidFill>
              <a:srgbClr val="FF66C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rgbClr val="FF66CC"/>
              </a:solidFill>
            </a:endParaRPr>
          </a:p>
        </p:txBody>
      </p:sp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5AFE6BCF-C07C-1767-0E34-C552ABAC7EB6}"/>
              </a:ext>
            </a:extLst>
          </p:cNvPr>
          <p:cNvCxnSpPr>
            <a:cxnSpLocks/>
            <a:stCxn id="33" idx="3"/>
          </p:cNvCxnSpPr>
          <p:nvPr/>
        </p:nvCxnSpPr>
        <p:spPr>
          <a:xfrm>
            <a:off x="2726762" y="4471183"/>
            <a:ext cx="1303368" cy="272068"/>
          </a:xfrm>
          <a:prstGeom prst="straightConnector1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7" name="直線矢印コネクタ 36">
            <a:extLst>
              <a:ext uri="{FF2B5EF4-FFF2-40B4-BE49-F238E27FC236}">
                <a16:creationId xmlns:a16="http://schemas.microsoft.com/office/drawing/2014/main" id="{B253851A-B71A-53FA-06F8-3B819AAF9814}"/>
              </a:ext>
            </a:extLst>
          </p:cNvPr>
          <p:cNvCxnSpPr>
            <a:cxnSpLocks/>
          </p:cNvCxnSpPr>
          <p:nvPr/>
        </p:nvCxnSpPr>
        <p:spPr>
          <a:xfrm flipV="1">
            <a:off x="2879162" y="5320145"/>
            <a:ext cx="1150968" cy="457200"/>
          </a:xfrm>
          <a:prstGeom prst="straightConnector1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1" name="吹き出し: 四角形 40">
            <a:extLst>
              <a:ext uri="{FF2B5EF4-FFF2-40B4-BE49-F238E27FC236}">
                <a16:creationId xmlns:a16="http://schemas.microsoft.com/office/drawing/2014/main" id="{7C0D9C00-C644-6C5A-92F2-BD81D49664DF}"/>
              </a:ext>
            </a:extLst>
          </p:cNvPr>
          <p:cNvSpPr/>
          <p:nvPr/>
        </p:nvSpPr>
        <p:spPr>
          <a:xfrm>
            <a:off x="3103088" y="4953610"/>
            <a:ext cx="860715" cy="334755"/>
          </a:xfrm>
          <a:prstGeom prst="wedgeRectCallout">
            <a:avLst>
              <a:gd name="adj1" fmla="val -15038"/>
              <a:gd name="adj2" fmla="val 89815"/>
            </a:avLst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2075" indent="-92075">
              <a:buFont typeface="Arial" panose="020B0604020202020204" pitchFamily="34" charset="0"/>
              <a:buChar char="•"/>
            </a:pPr>
            <a:r>
              <a:rPr kumimoji="1" lang="en-US" altLang="ja-JP" sz="800" dirty="0">
                <a:solidFill>
                  <a:schemeClr val="bg1"/>
                </a:solidFill>
              </a:rPr>
              <a:t>HTTPS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kumimoji="1" lang="ja-JP" altLang="en-US" sz="800" dirty="0">
                <a:solidFill>
                  <a:schemeClr val="bg1"/>
                </a:solidFill>
              </a:rPr>
              <a:t>インターネット</a:t>
            </a:r>
          </a:p>
        </p:txBody>
      </p:sp>
      <p:sp>
        <p:nvSpPr>
          <p:cNvPr id="42" name="円柱 41">
            <a:extLst>
              <a:ext uri="{FF2B5EF4-FFF2-40B4-BE49-F238E27FC236}">
                <a16:creationId xmlns:a16="http://schemas.microsoft.com/office/drawing/2014/main" id="{D6D9BE69-01BB-5EE9-C31C-D8849BEFA3D5}"/>
              </a:ext>
            </a:extLst>
          </p:cNvPr>
          <p:cNvSpPr/>
          <p:nvPr/>
        </p:nvSpPr>
        <p:spPr>
          <a:xfrm>
            <a:off x="5640185" y="6157124"/>
            <a:ext cx="1683328" cy="520251"/>
          </a:xfrm>
          <a:prstGeom prst="can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>
              <a:solidFill>
                <a:schemeClr val="bg1"/>
              </a:solidFill>
            </a:endParaRP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E4DAC1CA-FEC2-7772-A476-053447FCC46C}"/>
              </a:ext>
            </a:extLst>
          </p:cNvPr>
          <p:cNvSpPr/>
          <p:nvPr/>
        </p:nvSpPr>
        <p:spPr>
          <a:xfrm>
            <a:off x="5533921" y="5386314"/>
            <a:ext cx="457576" cy="656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>
                <a:solidFill>
                  <a:schemeClr val="bg1"/>
                </a:solidFill>
              </a:rPr>
              <a:t>・</a:t>
            </a:r>
            <a:endParaRPr kumimoji="1" lang="en-US" altLang="ja-JP" sz="800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800" dirty="0">
                <a:solidFill>
                  <a:schemeClr val="bg1"/>
                </a:solidFill>
              </a:rPr>
              <a:t>・</a:t>
            </a:r>
            <a:endParaRPr kumimoji="1" lang="en-US" altLang="ja-JP" sz="800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800" dirty="0">
                <a:solidFill>
                  <a:schemeClr val="bg1"/>
                </a:solidFill>
              </a:rPr>
              <a:t>・</a:t>
            </a: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570E4A56-7A0D-D94A-9304-2231CC655435}"/>
              </a:ext>
            </a:extLst>
          </p:cNvPr>
          <p:cNvSpPr/>
          <p:nvPr/>
        </p:nvSpPr>
        <p:spPr>
          <a:xfrm>
            <a:off x="4640303" y="5421092"/>
            <a:ext cx="243152" cy="612000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>
                <a:solidFill>
                  <a:schemeClr val="bg1"/>
                </a:solidFill>
              </a:rPr>
              <a:t>Y</a:t>
            </a:r>
            <a:r>
              <a:rPr kumimoji="1" lang="ja-JP" altLang="en-US" sz="800" dirty="0">
                <a:solidFill>
                  <a:schemeClr val="bg1"/>
                </a:solidFill>
              </a:rPr>
              <a:t>サービス</a:t>
            </a: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F73DEF33-98FC-50AC-4E94-E6C1F4AC7DCD}"/>
              </a:ext>
            </a:extLst>
          </p:cNvPr>
          <p:cNvSpPr/>
          <p:nvPr/>
        </p:nvSpPr>
        <p:spPr>
          <a:xfrm>
            <a:off x="4281674" y="4379711"/>
            <a:ext cx="2104302" cy="2275889"/>
          </a:xfrm>
          <a:prstGeom prst="rect">
            <a:avLst/>
          </a:prstGeom>
          <a:noFill/>
          <a:ln w="28575">
            <a:solidFill>
              <a:srgbClr val="FF66C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rgbClr val="FF66CC"/>
              </a:solidFill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2DE96866-8BD8-CBF8-D0F8-79AD4177221D}"/>
              </a:ext>
            </a:extLst>
          </p:cNvPr>
          <p:cNvSpPr/>
          <p:nvPr/>
        </p:nvSpPr>
        <p:spPr>
          <a:xfrm>
            <a:off x="6700867" y="4437902"/>
            <a:ext cx="1960098" cy="1661031"/>
          </a:xfrm>
          <a:prstGeom prst="rect">
            <a:avLst/>
          </a:prstGeom>
          <a:solidFill>
            <a:srgbClr val="CCFFCC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1400" dirty="0">
                <a:solidFill>
                  <a:schemeClr val="bg1"/>
                </a:solidFill>
              </a:rPr>
              <a:t>バッチ機能</a:t>
            </a: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651ECDFA-3928-1207-D07B-AEC9983725C8}"/>
              </a:ext>
            </a:extLst>
          </p:cNvPr>
          <p:cNvSpPr/>
          <p:nvPr/>
        </p:nvSpPr>
        <p:spPr>
          <a:xfrm>
            <a:off x="6626414" y="4379711"/>
            <a:ext cx="2104302" cy="2275889"/>
          </a:xfrm>
          <a:prstGeom prst="rect">
            <a:avLst/>
          </a:prstGeom>
          <a:noFill/>
          <a:ln w="28575">
            <a:solidFill>
              <a:srgbClr val="FF66C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rgbClr val="FF66CC"/>
              </a:solidFill>
            </a:endParaRP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AFC6A061-A7B7-157D-A349-3E642B604B77}"/>
              </a:ext>
            </a:extLst>
          </p:cNvPr>
          <p:cNvSpPr/>
          <p:nvPr/>
        </p:nvSpPr>
        <p:spPr>
          <a:xfrm>
            <a:off x="7217249" y="4743252"/>
            <a:ext cx="1005840" cy="180000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>
                <a:solidFill>
                  <a:schemeClr val="bg1"/>
                </a:solidFill>
              </a:rPr>
              <a:t>X</a:t>
            </a:r>
            <a:r>
              <a:rPr kumimoji="1" lang="ja-JP" altLang="en-US" sz="800" dirty="0">
                <a:solidFill>
                  <a:schemeClr val="bg1"/>
                </a:solidFill>
              </a:rPr>
              <a:t>サービス</a:t>
            </a: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8F73E7C0-1404-863E-C676-09131F1220EB}"/>
              </a:ext>
            </a:extLst>
          </p:cNvPr>
          <p:cNvSpPr/>
          <p:nvPr/>
        </p:nvSpPr>
        <p:spPr>
          <a:xfrm>
            <a:off x="7217249" y="4963895"/>
            <a:ext cx="1005840" cy="180000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>
                <a:solidFill>
                  <a:schemeClr val="bg1"/>
                </a:solidFill>
              </a:rPr>
              <a:t>Y</a:t>
            </a:r>
            <a:r>
              <a:rPr kumimoji="1" lang="ja-JP" altLang="en-US" sz="800" dirty="0">
                <a:solidFill>
                  <a:schemeClr val="bg1"/>
                </a:solidFill>
              </a:rPr>
              <a:t>サービス</a:t>
            </a: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B7321477-C041-78B7-A857-885BFA2C72DB}"/>
              </a:ext>
            </a:extLst>
          </p:cNvPr>
          <p:cNvSpPr/>
          <p:nvPr/>
        </p:nvSpPr>
        <p:spPr>
          <a:xfrm>
            <a:off x="7217249" y="5184539"/>
            <a:ext cx="1005840" cy="180000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>
                <a:solidFill>
                  <a:schemeClr val="bg1"/>
                </a:solidFill>
              </a:rPr>
              <a:t>共通</a:t>
            </a: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1D6BE84D-AA63-5EE4-22CB-751E2D4CE098}"/>
              </a:ext>
            </a:extLst>
          </p:cNvPr>
          <p:cNvSpPr/>
          <p:nvPr/>
        </p:nvSpPr>
        <p:spPr>
          <a:xfrm>
            <a:off x="4198756" y="3562726"/>
            <a:ext cx="1338773" cy="360000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bg1"/>
                </a:solidFill>
              </a:rPr>
              <a:t>通常コンテンツ</a:t>
            </a:r>
          </a:p>
        </p:txBody>
      </p:sp>
      <p:sp>
        <p:nvSpPr>
          <p:cNvPr id="54" name="円柱 53">
            <a:extLst>
              <a:ext uri="{FF2B5EF4-FFF2-40B4-BE49-F238E27FC236}">
                <a16:creationId xmlns:a16="http://schemas.microsoft.com/office/drawing/2014/main" id="{74F406FA-6999-1E19-AC44-32A7F4549139}"/>
              </a:ext>
            </a:extLst>
          </p:cNvPr>
          <p:cNvSpPr/>
          <p:nvPr/>
        </p:nvSpPr>
        <p:spPr>
          <a:xfrm>
            <a:off x="6049942" y="3639982"/>
            <a:ext cx="863814" cy="266971"/>
          </a:xfrm>
          <a:prstGeom prst="can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>
              <a:solidFill>
                <a:schemeClr val="bg1"/>
              </a:solidFill>
            </a:endParaRP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C7CEEDF9-06F9-9908-992C-AF7A4C5A1AD7}"/>
              </a:ext>
            </a:extLst>
          </p:cNvPr>
          <p:cNvSpPr/>
          <p:nvPr/>
        </p:nvSpPr>
        <p:spPr>
          <a:xfrm>
            <a:off x="7426169" y="3649053"/>
            <a:ext cx="1338773" cy="270474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bg1"/>
                </a:solidFill>
              </a:rPr>
              <a:t>コンテンツ管理</a:t>
            </a: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F530EEFB-7C2E-5365-0862-7BF9DC396CEC}"/>
              </a:ext>
            </a:extLst>
          </p:cNvPr>
          <p:cNvSpPr/>
          <p:nvPr/>
        </p:nvSpPr>
        <p:spPr>
          <a:xfrm>
            <a:off x="7426169" y="3341631"/>
            <a:ext cx="1338773" cy="270474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bg1"/>
                </a:solidFill>
              </a:rPr>
              <a:t>社内向け機能</a:t>
            </a: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B990AB54-EC15-8A01-0BB7-53F21FC2E9C7}"/>
              </a:ext>
            </a:extLst>
          </p:cNvPr>
          <p:cNvSpPr/>
          <p:nvPr/>
        </p:nvSpPr>
        <p:spPr>
          <a:xfrm>
            <a:off x="9789783" y="3562725"/>
            <a:ext cx="1338773" cy="651827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1200" dirty="0">
                <a:solidFill>
                  <a:schemeClr val="bg1"/>
                </a:solidFill>
              </a:rPr>
              <a:t>ホスト</a:t>
            </a:r>
          </a:p>
        </p:txBody>
      </p:sp>
      <p:sp>
        <p:nvSpPr>
          <p:cNvPr id="58" name="円柱 57">
            <a:extLst>
              <a:ext uri="{FF2B5EF4-FFF2-40B4-BE49-F238E27FC236}">
                <a16:creationId xmlns:a16="http://schemas.microsoft.com/office/drawing/2014/main" id="{0FAE4A6B-607B-4E89-39CA-2B48F22E7130}"/>
              </a:ext>
            </a:extLst>
          </p:cNvPr>
          <p:cNvSpPr/>
          <p:nvPr/>
        </p:nvSpPr>
        <p:spPr>
          <a:xfrm>
            <a:off x="10540756" y="3893473"/>
            <a:ext cx="536359" cy="266971"/>
          </a:xfrm>
          <a:prstGeom prst="can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>
              <a:solidFill>
                <a:schemeClr val="bg1"/>
              </a:solidFill>
            </a:endParaRPr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62B9B817-F5D2-BE4F-5C5C-19242BE783BE}"/>
              </a:ext>
            </a:extLst>
          </p:cNvPr>
          <p:cNvSpPr/>
          <p:nvPr/>
        </p:nvSpPr>
        <p:spPr>
          <a:xfrm>
            <a:off x="9789783" y="4283329"/>
            <a:ext cx="1338773" cy="651827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</a:rPr>
              <a:t>X</a:t>
            </a:r>
            <a:endParaRPr kumimoji="1" lang="ja-JP" altLang="en-US" sz="1200" dirty="0">
              <a:solidFill>
                <a:schemeClr val="bg1"/>
              </a:solidFill>
            </a:endParaRPr>
          </a:p>
        </p:txBody>
      </p:sp>
      <p:sp>
        <p:nvSpPr>
          <p:cNvPr id="60" name="円柱 59">
            <a:extLst>
              <a:ext uri="{FF2B5EF4-FFF2-40B4-BE49-F238E27FC236}">
                <a16:creationId xmlns:a16="http://schemas.microsoft.com/office/drawing/2014/main" id="{E0FAE357-16F4-CD03-DDED-A7A22E0AB464}"/>
              </a:ext>
            </a:extLst>
          </p:cNvPr>
          <p:cNvSpPr/>
          <p:nvPr/>
        </p:nvSpPr>
        <p:spPr>
          <a:xfrm>
            <a:off x="10540756" y="4614077"/>
            <a:ext cx="536359" cy="266971"/>
          </a:xfrm>
          <a:prstGeom prst="can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>
              <a:solidFill>
                <a:schemeClr val="bg1"/>
              </a:solidFill>
            </a:endParaRP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B5393B39-07FC-17AB-CF3E-47021DBE5409}"/>
              </a:ext>
            </a:extLst>
          </p:cNvPr>
          <p:cNvSpPr/>
          <p:nvPr/>
        </p:nvSpPr>
        <p:spPr>
          <a:xfrm>
            <a:off x="9789783" y="5003933"/>
            <a:ext cx="1338773" cy="651827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</a:rPr>
              <a:t>Y</a:t>
            </a:r>
            <a:endParaRPr kumimoji="1" lang="ja-JP" altLang="en-US" sz="1200" dirty="0">
              <a:solidFill>
                <a:schemeClr val="bg1"/>
              </a:solidFill>
            </a:endParaRPr>
          </a:p>
        </p:txBody>
      </p:sp>
      <p:sp>
        <p:nvSpPr>
          <p:cNvPr id="62" name="円柱 61">
            <a:extLst>
              <a:ext uri="{FF2B5EF4-FFF2-40B4-BE49-F238E27FC236}">
                <a16:creationId xmlns:a16="http://schemas.microsoft.com/office/drawing/2014/main" id="{6CF55176-A8AB-0E4A-6B96-FC197E95EC65}"/>
              </a:ext>
            </a:extLst>
          </p:cNvPr>
          <p:cNvSpPr/>
          <p:nvPr/>
        </p:nvSpPr>
        <p:spPr>
          <a:xfrm>
            <a:off x="10540756" y="5334681"/>
            <a:ext cx="536359" cy="266971"/>
          </a:xfrm>
          <a:prstGeom prst="can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>
              <a:solidFill>
                <a:schemeClr val="bg1"/>
              </a:solidFill>
            </a:endParaRPr>
          </a:p>
        </p:txBody>
      </p:sp>
      <p:sp>
        <p:nvSpPr>
          <p:cNvPr id="69" name="フリーフォーム: 図形 68">
            <a:extLst>
              <a:ext uri="{FF2B5EF4-FFF2-40B4-BE49-F238E27FC236}">
                <a16:creationId xmlns:a16="http://schemas.microsoft.com/office/drawing/2014/main" id="{88C98081-33A8-C8F8-5DED-BE2D207CEC2A}"/>
              </a:ext>
            </a:extLst>
          </p:cNvPr>
          <p:cNvSpPr/>
          <p:nvPr/>
        </p:nvSpPr>
        <p:spPr>
          <a:xfrm>
            <a:off x="593724" y="3269069"/>
            <a:ext cx="8320124" cy="3455926"/>
          </a:xfrm>
          <a:custGeom>
            <a:avLst/>
            <a:gdLst>
              <a:gd name="connsiteX0" fmla="*/ 0 w 8320124"/>
              <a:gd name="connsiteY0" fmla="*/ 0 h 3455926"/>
              <a:gd name="connsiteX1" fmla="*/ 2407161 w 8320124"/>
              <a:gd name="connsiteY1" fmla="*/ 0 h 3455926"/>
              <a:gd name="connsiteX2" fmla="*/ 2407161 w 8320124"/>
              <a:gd name="connsiteY2" fmla="*/ 853380 h 3455926"/>
              <a:gd name="connsiteX3" fmla="*/ 8320124 w 8320124"/>
              <a:gd name="connsiteY3" fmla="*/ 853380 h 3455926"/>
              <a:gd name="connsiteX4" fmla="*/ 8320124 w 8320124"/>
              <a:gd name="connsiteY4" fmla="*/ 3455926 h 3455926"/>
              <a:gd name="connsiteX5" fmla="*/ 2403352 w 8320124"/>
              <a:gd name="connsiteY5" fmla="*/ 3455926 h 3455926"/>
              <a:gd name="connsiteX6" fmla="*/ 2403352 w 8320124"/>
              <a:gd name="connsiteY6" fmla="*/ 2267040 h 3455926"/>
              <a:gd name="connsiteX7" fmla="*/ 0 w 8320124"/>
              <a:gd name="connsiteY7" fmla="*/ 2267040 h 3455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0124" h="3455926">
                <a:moveTo>
                  <a:pt x="0" y="0"/>
                </a:moveTo>
                <a:lnTo>
                  <a:pt x="2407161" y="0"/>
                </a:lnTo>
                <a:lnTo>
                  <a:pt x="2407161" y="853380"/>
                </a:lnTo>
                <a:lnTo>
                  <a:pt x="8320124" y="853380"/>
                </a:lnTo>
                <a:lnTo>
                  <a:pt x="8320124" y="3455926"/>
                </a:lnTo>
                <a:lnTo>
                  <a:pt x="2403352" y="3455926"/>
                </a:lnTo>
                <a:lnTo>
                  <a:pt x="2403352" y="2267040"/>
                </a:lnTo>
                <a:lnTo>
                  <a:pt x="0" y="2267040"/>
                </a:lnTo>
                <a:close/>
              </a:path>
            </a:pathLst>
          </a:custGeom>
          <a:noFill/>
          <a:ln w="28575">
            <a:solidFill>
              <a:srgbClr val="6699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 sz="1400" dirty="0">
              <a:solidFill>
                <a:srgbClr val="6699FF"/>
              </a:solidFill>
            </a:endParaRPr>
          </a:p>
        </p:txBody>
      </p:sp>
      <p:sp>
        <p:nvSpPr>
          <p:cNvPr id="70" name="フローチャート: 和接合 69">
            <a:extLst>
              <a:ext uri="{FF2B5EF4-FFF2-40B4-BE49-F238E27FC236}">
                <a16:creationId xmlns:a16="http://schemas.microsoft.com/office/drawing/2014/main" id="{D5427C95-D21A-9544-AE01-3FD3C322C160}"/>
              </a:ext>
            </a:extLst>
          </p:cNvPr>
          <p:cNvSpPr/>
          <p:nvPr/>
        </p:nvSpPr>
        <p:spPr>
          <a:xfrm>
            <a:off x="8913848" y="3341631"/>
            <a:ext cx="443674" cy="3405140"/>
          </a:xfrm>
          <a:prstGeom prst="flowChartSummingJunction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>
              <a:solidFill>
                <a:schemeClr val="bg1"/>
              </a:solidFill>
            </a:endParaRP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EF0D741A-91FF-8483-A812-140CBC780B35}"/>
              </a:ext>
            </a:extLst>
          </p:cNvPr>
          <p:cNvSpPr/>
          <p:nvPr/>
        </p:nvSpPr>
        <p:spPr>
          <a:xfrm>
            <a:off x="9351817" y="5825082"/>
            <a:ext cx="2214707" cy="91670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72" name="円柱 71">
            <a:extLst>
              <a:ext uri="{FF2B5EF4-FFF2-40B4-BE49-F238E27FC236}">
                <a16:creationId xmlns:a16="http://schemas.microsoft.com/office/drawing/2014/main" id="{37B42DE0-AC3B-64FD-7282-A75709F84414}"/>
              </a:ext>
            </a:extLst>
          </p:cNvPr>
          <p:cNvSpPr/>
          <p:nvPr/>
        </p:nvSpPr>
        <p:spPr>
          <a:xfrm>
            <a:off x="10321052" y="6193144"/>
            <a:ext cx="756064" cy="409003"/>
          </a:xfrm>
          <a:prstGeom prst="can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796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90A608-BF74-3A1F-A3EF-BFF2C84B7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2.2. UT</a:t>
            </a:r>
            <a:r>
              <a:rPr kumimoji="1" lang="ja-JP" altLang="en-US" dirty="0"/>
              <a:t>・</a:t>
            </a:r>
            <a:r>
              <a:rPr kumimoji="1" lang="en-US" altLang="ja-JP" dirty="0"/>
              <a:t>ITa-1</a:t>
            </a:r>
            <a:r>
              <a:rPr kumimoji="1" lang="ja-JP" altLang="en-US" dirty="0"/>
              <a:t>テスト範囲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918F7C2-BFAF-73FE-9F80-E8546A8813D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93725" y="789046"/>
            <a:ext cx="10972800" cy="391361"/>
          </a:xfrm>
        </p:spPr>
        <p:txBody>
          <a:bodyPr/>
          <a:lstStyle/>
          <a:p>
            <a:r>
              <a:rPr lang="ja-JP" altLang="en-US" dirty="0"/>
              <a:t>アプリケーション構成上の</a:t>
            </a:r>
            <a:r>
              <a:rPr lang="en-US" altLang="ja-JP" dirty="0"/>
              <a:t>UT/ITa-1</a:t>
            </a:r>
            <a:r>
              <a:rPr lang="ja-JP" altLang="en-US" dirty="0"/>
              <a:t>こうていにおける検証範囲は下記の通り。</a:t>
            </a:r>
            <a:endParaRPr kumimoji="1"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9FFF002-0B3B-6CF0-F89E-F09F61ECB148}"/>
              </a:ext>
            </a:extLst>
          </p:cNvPr>
          <p:cNvSpPr/>
          <p:nvPr/>
        </p:nvSpPr>
        <p:spPr>
          <a:xfrm>
            <a:off x="211976" y="1774764"/>
            <a:ext cx="270162" cy="3138056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bg1"/>
                </a:solidFill>
              </a:rPr>
              <a:t>SCRUM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AA73BBF-97F6-3283-56A4-D3E2D7475D90}"/>
              </a:ext>
            </a:extLst>
          </p:cNvPr>
          <p:cNvSpPr/>
          <p:nvPr/>
        </p:nvSpPr>
        <p:spPr>
          <a:xfrm>
            <a:off x="619299" y="1379913"/>
            <a:ext cx="1891145" cy="54198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1400" dirty="0">
                <a:solidFill>
                  <a:schemeClr val="bg1"/>
                </a:solidFill>
              </a:rPr>
              <a:t>フロントエンド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5D62C14-C1D3-200B-4352-3DDBBE2A94CC}"/>
              </a:ext>
            </a:extLst>
          </p:cNvPr>
          <p:cNvSpPr/>
          <p:nvPr/>
        </p:nvSpPr>
        <p:spPr>
          <a:xfrm>
            <a:off x="727976" y="1774764"/>
            <a:ext cx="1677152" cy="1899459"/>
          </a:xfrm>
          <a:prstGeom prst="rect">
            <a:avLst/>
          </a:prstGeom>
          <a:solidFill>
            <a:srgbClr val="CCFFCC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ja-JP" sz="1400" dirty="0">
                <a:solidFill>
                  <a:schemeClr val="bg1"/>
                </a:solidFill>
              </a:rPr>
              <a:t>PC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54586F2-EC8D-5A8B-BFAB-A31F91E573D1}"/>
              </a:ext>
            </a:extLst>
          </p:cNvPr>
          <p:cNvSpPr/>
          <p:nvPr/>
        </p:nvSpPr>
        <p:spPr>
          <a:xfrm>
            <a:off x="836653" y="2061555"/>
            <a:ext cx="1461983" cy="1097279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400" dirty="0">
                <a:solidFill>
                  <a:schemeClr val="bg1"/>
                </a:solidFill>
              </a:rPr>
              <a:t>画面</a:t>
            </a: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306E3F17-652E-7D52-516C-37511BF4A188}"/>
              </a:ext>
            </a:extLst>
          </p:cNvPr>
          <p:cNvSpPr/>
          <p:nvPr/>
        </p:nvSpPr>
        <p:spPr>
          <a:xfrm>
            <a:off x="926925" y="2319250"/>
            <a:ext cx="1280937" cy="486291"/>
          </a:xfrm>
          <a:prstGeom prst="round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bg1"/>
                </a:solidFill>
              </a:rPr>
              <a:t>コンテンツ</a:t>
            </a: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14E250BA-376C-F45C-D90E-C6081B4190FE}"/>
              </a:ext>
            </a:extLst>
          </p:cNvPr>
          <p:cNvSpPr/>
          <p:nvPr/>
        </p:nvSpPr>
        <p:spPr>
          <a:xfrm>
            <a:off x="926925" y="2855416"/>
            <a:ext cx="1280937" cy="253543"/>
          </a:xfrm>
          <a:prstGeom prst="round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bg1"/>
                </a:solidFill>
              </a:rPr>
              <a:t>コンテンツ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6E9CA3E-E0F6-4E3A-C904-B35C9E1E2C7F}"/>
              </a:ext>
            </a:extLst>
          </p:cNvPr>
          <p:cNvSpPr/>
          <p:nvPr/>
        </p:nvSpPr>
        <p:spPr>
          <a:xfrm>
            <a:off x="836653" y="3308464"/>
            <a:ext cx="1461983" cy="324196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400" dirty="0">
                <a:solidFill>
                  <a:schemeClr val="bg1"/>
                </a:solidFill>
              </a:rPr>
              <a:t>画面</a:t>
            </a: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6AD8EB05-E45B-3A97-C7AA-BA8F77E6617E}"/>
              </a:ext>
            </a:extLst>
          </p:cNvPr>
          <p:cNvSpPr/>
          <p:nvPr/>
        </p:nvSpPr>
        <p:spPr>
          <a:xfrm>
            <a:off x="1335026" y="3366653"/>
            <a:ext cx="900000" cy="216132"/>
          </a:xfrm>
          <a:prstGeom prst="round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bg1"/>
                </a:solidFill>
              </a:rPr>
              <a:t>コンテンツ</a:t>
            </a:r>
          </a:p>
        </p:txBody>
      </p: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60D22193-FA85-E286-4581-014DA53D9F99}"/>
              </a:ext>
            </a:extLst>
          </p:cNvPr>
          <p:cNvCxnSpPr>
            <a:cxnSpLocks/>
            <a:stCxn id="8" idx="2"/>
            <a:endCxn id="11" idx="0"/>
          </p:cNvCxnSpPr>
          <p:nvPr/>
        </p:nvCxnSpPr>
        <p:spPr>
          <a:xfrm>
            <a:off x="1567645" y="3158834"/>
            <a:ext cx="0" cy="149630"/>
          </a:xfrm>
          <a:prstGeom prst="straightConnector1">
            <a:avLst/>
          </a:prstGeom>
          <a:solidFill>
            <a:schemeClr val="tx1">
              <a:lumMod val="95000"/>
            </a:schemeClr>
          </a:solidFill>
          <a:ln>
            <a:solidFill>
              <a:schemeClr val="tx1">
                <a:lumMod val="50000"/>
              </a:schemeClr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1B09E183-D3F9-B5E8-527F-68A8BAA062B7}"/>
              </a:ext>
            </a:extLst>
          </p:cNvPr>
          <p:cNvSpPr/>
          <p:nvPr/>
        </p:nvSpPr>
        <p:spPr>
          <a:xfrm>
            <a:off x="727976" y="3746962"/>
            <a:ext cx="1677152" cy="1165858"/>
          </a:xfrm>
          <a:prstGeom prst="rect">
            <a:avLst/>
          </a:prstGeom>
          <a:solidFill>
            <a:srgbClr val="CCFFCC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1400" dirty="0">
                <a:solidFill>
                  <a:schemeClr val="bg1"/>
                </a:solidFill>
              </a:rPr>
              <a:t>スマホ</a:t>
            </a:r>
            <a:r>
              <a:rPr kumimoji="1" lang="en-US" altLang="ja-JP" sz="1400" dirty="0">
                <a:solidFill>
                  <a:schemeClr val="bg1"/>
                </a:solidFill>
              </a:rPr>
              <a:t>/</a:t>
            </a:r>
            <a:r>
              <a:rPr kumimoji="1" lang="ja-JP" altLang="en-US" sz="1400" dirty="0">
                <a:solidFill>
                  <a:schemeClr val="bg1"/>
                </a:solidFill>
              </a:rPr>
              <a:t>モバイル端末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4A4ED3EA-76F3-BF26-F7BA-ADF630A1BD5A}"/>
              </a:ext>
            </a:extLst>
          </p:cNvPr>
          <p:cNvSpPr/>
          <p:nvPr/>
        </p:nvSpPr>
        <p:spPr>
          <a:xfrm>
            <a:off x="836653" y="4501338"/>
            <a:ext cx="1461983" cy="324196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400" dirty="0">
                <a:solidFill>
                  <a:schemeClr val="bg1"/>
                </a:solidFill>
              </a:rPr>
              <a:t>画面</a:t>
            </a:r>
          </a:p>
        </p:txBody>
      </p:sp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57E6121F-0D17-41C1-FEA5-C9824D8F034A}"/>
              </a:ext>
            </a:extLst>
          </p:cNvPr>
          <p:cNvSpPr/>
          <p:nvPr/>
        </p:nvSpPr>
        <p:spPr>
          <a:xfrm>
            <a:off x="1335026" y="4559527"/>
            <a:ext cx="900000" cy="216132"/>
          </a:xfrm>
          <a:prstGeom prst="round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bg1"/>
                </a:solidFill>
              </a:rPr>
              <a:t>コンテンツ</a:t>
            </a:r>
          </a:p>
        </p:txBody>
      </p: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A132E128-BCD2-9194-699A-FBEEDC1382AE}"/>
              </a:ext>
            </a:extLst>
          </p:cNvPr>
          <p:cNvCxnSpPr>
            <a:cxnSpLocks/>
            <a:stCxn id="24" idx="2"/>
            <a:endCxn id="21" idx="0"/>
          </p:cNvCxnSpPr>
          <p:nvPr/>
        </p:nvCxnSpPr>
        <p:spPr>
          <a:xfrm>
            <a:off x="1567645" y="4344436"/>
            <a:ext cx="0" cy="156902"/>
          </a:xfrm>
          <a:prstGeom prst="straightConnector1">
            <a:avLst/>
          </a:prstGeom>
          <a:solidFill>
            <a:schemeClr val="tx1">
              <a:lumMod val="95000"/>
            </a:schemeClr>
          </a:solidFill>
          <a:ln>
            <a:solidFill>
              <a:schemeClr val="tx1">
                <a:lumMod val="50000"/>
              </a:schemeClr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DD7F6F10-ED2D-D0DA-1EB7-F091E82CB206}"/>
              </a:ext>
            </a:extLst>
          </p:cNvPr>
          <p:cNvSpPr/>
          <p:nvPr/>
        </p:nvSpPr>
        <p:spPr>
          <a:xfrm>
            <a:off x="836653" y="4020240"/>
            <a:ext cx="1461983" cy="324196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400" dirty="0">
                <a:solidFill>
                  <a:schemeClr val="bg1"/>
                </a:solidFill>
              </a:rPr>
              <a:t>画面</a:t>
            </a:r>
          </a:p>
        </p:txBody>
      </p:sp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6509DAE7-644B-C00E-EADD-0009A03C9FC3}"/>
              </a:ext>
            </a:extLst>
          </p:cNvPr>
          <p:cNvSpPr/>
          <p:nvPr/>
        </p:nvSpPr>
        <p:spPr>
          <a:xfrm>
            <a:off x="1335026" y="4078429"/>
            <a:ext cx="900000" cy="216132"/>
          </a:xfrm>
          <a:prstGeom prst="round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bg1"/>
                </a:solidFill>
              </a:rPr>
              <a:t>コンテンツ</a:t>
            </a:r>
          </a:p>
        </p:txBody>
      </p: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7BA75D64-56F9-82BD-FE50-CA7A4FE06DBE}"/>
              </a:ext>
            </a:extLst>
          </p:cNvPr>
          <p:cNvCxnSpPr>
            <a:cxnSpLocks/>
          </p:cNvCxnSpPr>
          <p:nvPr/>
        </p:nvCxnSpPr>
        <p:spPr>
          <a:xfrm>
            <a:off x="2103122" y="2319250"/>
            <a:ext cx="1" cy="486291"/>
          </a:xfrm>
          <a:prstGeom prst="straightConnector1">
            <a:avLst/>
          </a:prstGeom>
          <a:ln w="28575">
            <a:solidFill>
              <a:srgbClr val="FF66CC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29EAAEFB-AE1C-3C36-7DFF-274D384EC50B}"/>
              </a:ext>
            </a:extLst>
          </p:cNvPr>
          <p:cNvSpPr/>
          <p:nvPr/>
        </p:nvSpPr>
        <p:spPr>
          <a:xfrm>
            <a:off x="1886883" y="2468871"/>
            <a:ext cx="203881" cy="1659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rgbClr val="FF66CC"/>
                </a:solidFill>
              </a:rPr>
              <a:t>①</a:t>
            </a:r>
          </a:p>
        </p:txBody>
      </p: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344515C7-3D22-DC99-801C-765AA5FED095}"/>
              </a:ext>
            </a:extLst>
          </p:cNvPr>
          <p:cNvCxnSpPr>
            <a:cxnSpLocks/>
          </p:cNvCxnSpPr>
          <p:nvPr/>
        </p:nvCxnSpPr>
        <p:spPr>
          <a:xfrm>
            <a:off x="2298134" y="2061555"/>
            <a:ext cx="0" cy="1090007"/>
          </a:xfrm>
          <a:prstGeom prst="straightConnector1">
            <a:avLst/>
          </a:prstGeom>
          <a:ln w="28575">
            <a:solidFill>
              <a:srgbClr val="FF66CC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FD2083AB-B887-DDA8-A9A9-1020BC8D573C}"/>
              </a:ext>
            </a:extLst>
          </p:cNvPr>
          <p:cNvSpPr/>
          <p:nvPr/>
        </p:nvSpPr>
        <p:spPr>
          <a:xfrm>
            <a:off x="2250846" y="2576936"/>
            <a:ext cx="203881" cy="1659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rgbClr val="FF66CC"/>
                </a:solidFill>
              </a:rPr>
              <a:t>➁</a:t>
            </a: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522B7448-2C06-28A9-D0BD-DD9D22C8D241}"/>
              </a:ext>
            </a:extLst>
          </p:cNvPr>
          <p:cNvSpPr/>
          <p:nvPr/>
        </p:nvSpPr>
        <p:spPr>
          <a:xfrm>
            <a:off x="727976" y="5112325"/>
            <a:ext cx="1677152" cy="1616013"/>
          </a:xfrm>
          <a:prstGeom prst="rect">
            <a:avLst/>
          </a:prstGeom>
          <a:solidFill>
            <a:srgbClr val="CCFFCC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1400" dirty="0">
                <a:solidFill>
                  <a:schemeClr val="bg1"/>
                </a:solidFill>
              </a:rPr>
              <a:t>スマホ</a:t>
            </a:r>
            <a:r>
              <a:rPr kumimoji="1" lang="en-US" altLang="ja-JP" sz="1400" dirty="0">
                <a:solidFill>
                  <a:schemeClr val="bg1"/>
                </a:solidFill>
              </a:rPr>
              <a:t>/</a:t>
            </a:r>
            <a:r>
              <a:rPr kumimoji="1" lang="ja-JP" altLang="en-US" sz="1400" dirty="0">
                <a:solidFill>
                  <a:schemeClr val="bg1"/>
                </a:solidFill>
              </a:rPr>
              <a:t>モバイル端末</a:t>
            </a: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6DBFC1A2-C485-0379-E998-CC407693DBEC}"/>
              </a:ext>
            </a:extLst>
          </p:cNvPr>
          <p:cNvSpPr/>
          <p:nvPr/>
        </p:nvSpPr>
        <p:spPr>
          <a:xfrm>
            <a:off x="836653" y="5866702"/>
            <a:ext cx="1461983" cy="324196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400" dirty="0">
                <a:solidFill>
                  <a:schemeClr val="bg1"/>
                </a:solidFill>
              </a:rPr>
              <a:t>画面</a:t>
            </a:r>
          </a:p>
        </p:txBody>
      </p:sp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46B4E17C-0F1E-840A-AE77-1B0071CA3376}"/>
              </a:ext>
            </a:extLst>
          </p:cNvPr>
          <p:cNvSpPr/>
          <p:nvPr/>
        </p:nvSpPr>
        <p:spPr>
          <a:xfrm>
            <a:off x="1335026" y="5924891"/>
            <a:ext cx="900000" cy="216132"/>
          </a:xfrm>
          <a:prstGeom prst="round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bg1"/>
                </a:solidFill>
              </a:rPr>
              <a:t>コンテンツ</a:t>
            </a:r>
          </a:p>
        </p:txBody>
      </p: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56AF08BB-0E07-AC0F-FC65-EA49E5581895}"/>
              </a:ext>
            </a:extLst>
          </p:cNvPr>
          <p:cNvCxnSpPr>
            <a:cxnSpLocks/>
            <a:stCxn id="40" idx="2"/>
            <a:endCxn id="37" idx="0"/>
          </p:cNvCxnSpPr>
          <p:nvPr/>
        </p:nvCxnSpPr>
        <p:spPr>
          <a:xfrm>
            <a:off x="1567645" y="5709800"/>
            <a:ext cx="0" cy="156902"/>
          </a:xfrm>
          <a:prstGeom prst="straightConnector1">
            <a:avLst/>
          </a:prstGeom>
          <a:solidFill>
            <a:schemeClr val="tx1">
              <a:lumMod val="95000"/>
            </a:schemeClr>
          </a:solidFill>
          <a:ln>
            <a:solidFill>
              <a:schemeClr val="tx1">
                <a:lumMod val="50000"/>
              </a:schemeClr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2F972461-C14B-3A7C-EF16-09B7E7D9BE33}"/>
              </a:ext>
            </a:extLst>
          </p:cNvPr>
          <p:cNvSpPr/>
          <p:nvPr/>
        </p:nvSpPr>
        <p:spPr>
          <a:xfrm>
            <a:off x="836653" y="5385604"/>
            <a:ext cx="1461983" cy="324196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400" dirty="0">
                <a:solidFill>
                  <a:schemeClr val="bg1"/>
                </a:solidFill>
              </a:rPr>
              <a:t>画面</a:t>
            </a:r>
          </a:p>
        </p:txBody>
      </p:sp>
      <p:sp>
        <p:nvSpPr>
          <p:cNvPr id="41" name="四角形: 角を丸くする 40">
            <a:extLst>
              <a:ext uri="{FF2B5EF4-FFF2-40B4-BE49-F238E27FC236}">
                <a16:creationId xmlns:a16="http://schemas.microsoft.com/office/drawing/2014/main" id="{33A7AEF7-9F67-DC8F-B72D-53243145BA3B}"/>
              </a:ext>
            </a:extLst>
          </p:cNvPr>
          <p:cNvSpPr/>
          <p:nvPr/>
        </p:nvSpPr>
        <p:spPr>
          <a:xfrm>
            <a:off x="1335026" y="5443793"/>
            <a:ext cx="900000" cy="216132"/>
          </a:xfrm>
          <a:prstGeom prst="round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bg1"/>
                </a:solidFill>
              </a:rPr>
              <a:t>コンテンツ</a:t>
            </a: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0841E3DE-C89F-1A9A-51FA-6A1768A871FB}"/>
              </a:ext>
            </a:extLst>
          </p:cNvPr>
          <p:cNvSpPr/>
          <p:nvPr/>
        </p:nvSpPr>
        <p:spPr>
          <a:xfrm>
            <a:off x="836653" y="6356342"/>
            <a:ext cx="1461983" cy="324196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400" dirty="0">
                <a:solidFill>
                  <a:schemeClr val="bg1"/>
                </a:solidFill>
              </a:rPr>
              <a:t>画面</a:t>
            </a:r>
          </a:p>
        </p:txBody>
      </p:sp>
      <p:sp>
        <p:nvSpPr>
          <p:cNvPr id="43" name="四角形: 角を丸くする 42">
            <a:extLst>
              <a:ext uri="{FF2B5EF4-FFF2-40B4-BE49-F238E27FC236}">
                <a16:creationId xmlns:a16="http://schemas.microsoft.com/office/drawing/2014/main" id="{9E25043A-8E2F-F54A-811B-E9A0CEB4D11F}"/>
              </a:ext>
            </a:extLst>
          </p:cNvPr>
          <p:cNvSpPr/>
          <p:nvPr/>
        </p:nvSpPr>
        <p:spPr>
          <a:xfrm>
            <a:off x="1335026" y="6414531"/>
            <a:ext cx="900000" cy="216132"/>
          </a:xfrm>
          <a:prstGeom prst="round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bg1"/>
                </a:solidFill>
              </a:rPr>
              <a:t>コンテンツ</a:t>
            </a:r>
          </a:p>
        </p:txBody>
      </p:sp>
      <p:cxnSp>
        <p:nvCxnSpPr>
          <p:cNvPr id="44" name="直線矢印コネクタ 43">
            <a:extLst>
              <a:ext uri="{FF2B5EF4-FFF2-40B4-BE49-F238E27FC236}">
                <a16:creationId xmlns:a16="http://schemas.microsoft.com/office/drawing/2014/main" id="{B00482B9-C57F-0FEA-FC44-58F94D11F08E}"/>
              </a:ext>
            </a:extLst>
          </p:cNvPr>
          <p:cNvCxnSpPr>
            <a:cxnSpLocks/>
            <a:stCxn id="37" idx="2"/>
            <a:endCxn id="42" idx="0"/>
          </p:cNvCxnSpPr>
          <p:nvPr/>
        </p:nvCxnSpPr>
        <p:spPr>
          <a:xfrm>
            <a:off x="1567645" y="6190898"/>
            <a:ext cx="0" cy="165444"/>
          </a:xfrm>
          <a:prstGeom prst="straightConnector1">
            <a:avLst/>
          </a:prstGeom>
          <a:solidFill>
            <a:schemeClr val="tx1">
              <a:lumMod val="95000"/>
            </a:schemeClr>
          </a:solidFill>
          <a:ln>
            <a:solidFill>
              <a:schemeClr val="tx1">
                <a:lumMod val="50000"/>
              </a:schemeClr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2AB1BB8E-4550-BA5B-46CC-ECC376B62216}"/>
              </a:ext>
            </a:extLst>
          </p:cNvPr>
          <p:cNvSpPr/>
          <p:nvPr/>
        </p:nvSpPr>
        <p:spPr>
          <a:xfrm>
            <a:off x="211976" y="5112325"/>
            <a:ext cx="270162" cy="1605616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bg1"/>
                </a:solidFill>
              </a:rPr>
              <a:t>SCRUM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cxnSp>
        <p:nvCxnSpPr>
          <p:cNvPr id="47" name="直線矢印コネクタ 46">
            <a:extLst>
              <a:ext uri="{FF2B5EF4-FFF2-40B4-BE49-F238E27FC236}">
                <a16:creationId xmlns:a16="http://schemas.microsoft.com/office/drawing/2014/main" id="{49864756-C7AD-2399-7908-737C2616AE15}"/>
              </a:ext>
            </a:extLst>
          </p:cNvPr>
          <p:cNvCxnSpPr>
            <a:cxnSpLocks/>
          </p:cNvCxnSpPr>
          <p:nvPr/>
        </p:nvCxnSpPr>
        <p:spPr>
          <a:xfrm>
            <a:off x="785219" y="5489914"/>
            <a:ext cx="0" cy="1090007"/>
          </a:xfrm>
          <a:prstGeom prst="straightConnector1">
            <a:avLst/>
          </a:prstGeom>
          <a:solidFill>
            <a:schemeClr val="tx1"/>
          </a:solidFill>
          <a:ln w="28575">
            <a:solidFill>
              <a:srgbClr val="6699FF"/>
            </a:solidFill>
            <a:headEnd type="arrow"/>
            <a:tailEnd type="arrow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183AF6B3-12BB-484A-79FA-685EA64D19C9}"/>
              </a:ext>
            </a:extLst>
          </p:cNvPr>
          <p:cNvSpPr/>
          <p:nvPr/>
        </p:nvSpPr>
        <p:spPr>
          <a:xfrm>
            <a:off x="480229" y="5248840"/>
            <a:ext cx="203881" cy="16597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rgbClr val="6699FF"/>
                </a:solidFill>
              </a:rPr>
              <a:t>④</a:t>
            </a: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EC995D06-17AB-B325-0B6B-89635F0D903D}"/>
              </a:ext>
            </a:extLst>
          </p:cNvPr>
          <p:cNvSpPr/>
          <p:nvPr/>
        </p:nvSpPr>
        <p:spPr>
          <a:xfrm>
            <a:off x="10111048" y="711306"/>
            <a:ext cx="1236833" cy="343502"/>
          </a:xfrm>
          <a:prstGeom prst="rect">
            <a:avLst/>
          </a:prstGeom>
          <a:solidFill>
            <a:schemeClr val="tx1"/>
          </a:solidFill>
          <a:ln w="12700">
            <a:solidFill>
              <a:srgbClr val="6699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rgbClr val="6699FF"/>
                </a:solidFill>
              </a:rPr>
              <a:t>ITa-1</a:t>
            </a:r>
            <a:endParaRPr kumimoji="1" lang="ja-JP" altLang="en-US" sz="1400" dirty="0">
              <a:solidFill>
                <a:srgbClr val="6699FF"/>
              </a:solidFill>
            </a:endParaRP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672112C1-5E33-68E0-E1F6-DB00DF01C85C}"/>
              </a:ext>
            </a:extLst>
          </p:cNvPr>
          <p:cNvSpPr/>
          <p:nvPr/>
        </p:nvSpPr>
        <p:spPr>
          <a:xfrm>
            <a:off x="690820" y="5243296"/>
            <a:ext cx="203881" cy="16597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rgbClr val="6699FF"/>
                </a:solidFill>
              </a:rPr>
              <a:t>⑤</a:t>
            </a: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C591993C-DAAE-8A70-BDEF-2106AEF269FB}"/>
              </a:ext>
            </a:extLst>
          </p:cNvPr>
          <p:cNvSpPr/>
          <p:nvPr/>
        </p:nvSpPr>
        <p:spPr>
          <a:xfrm>
            <a:off x="2687368" y="1368480"/>
            <a:ext cx="7196465" cy="54198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1400" dirty="0">
                <a:solidFill>
                  <a:schemeClr val="bg1"/>
                </a:solidFill>
              </a:rPr>
              <a:t>バックエンド</a:t>
            </a: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1F14021A-B9E4-CCF1-A1E3-C83F0E126200}"/>
              </a:ext>
            </a:extLst>
          </p:cNvPr>
          <p:cNvSpPr/>
          <p:nvPr/>
        </p:nvSpPr>
        <p:spPr>
          <a:xfrm>
            <a:off x="3176239" y="1774764"/>
            <a:ext cx="2958554" cy="4953574"/>
          </a:xfrm>
          <a:prstGeom prst="rect">
            <a:avLst/>
          </a:prstGeom>
          <a:solidFill>
            <a:srgbClr val="CCFFCC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ja-JP" sz="1400" dirty="0">
                <a:solidFill>
                  <a:schemeClr val="bg1"/>
                </a:solidFill>
              </a:rPr>
              <a:t>API</a:t>
            </a:r>
            <a:r>
              <a:rPr kumimoji="1" lang="ja-JP" altLang="en-US" sz="1400" dirty="0">
                <a:solidFill>
                  <a:schemeClr val="bg1"/>
                </a:solidFill>
              </a:rPr>
              <a:t>マイクロサービス</a:t>
            </a: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25BBF531-B519-1A43-71B1-D301A7162321}"/>
              </a:ext>
            </a:extLst>
          </p:cNvPr>
          <p:cNvSpPr/>
          <p:nvPr/>
        </p:nvSpPr>
        <p:spPr>
          <a:xfrm>
            <a:off x="3507555" y="2260797"/>
            <a:ext cx="990000" cy="382891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bg1"/>
                </a:solidFill>
              </a:rPr>
              <a:t>API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2A970FE6-9936-2F52-F19D-9A9EA9F2B3FC}"/>
              </a:ext>
            </a:extLst>
          </p:cNvPr>
          <p:cNvSpPr/>
          <p:nvPr/>
        </p:nvSpPr>
        <p:spPr>
          <a:xfrm>
            <a:off x="4817802" y="2260797"/>
            <a:ext cx="990000" cy="382891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bg1"/>
                </a:solidFill>
              </a:rPr>
              <a:t>API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6FBCD44B-6B98-A4E2-D2D5-401F35012A79}"/>
              </a:ext>
            </a:extLst>
          </p:cNvPr>
          <p:cNvSpPr/>
          <p:nvPr/>
        </p:nvSpPr>
        <p:spPr>
          <a:xfrm>
            <a:off x="3507555" y="2781641"/>
            <a:ext cx="990000" cy="382891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5B13F22C-560D-8F59-24A4-82C588365733}"/>
              </a:ext>
            </a:extLst>
          </p:cNvPr>
          <p:cNvSpPr/>
          <p:nvPr/>
        </p:nvSpPr>
        <p:spPr>
          <a:xfrm>
            <a:off x="4817802" y="2781641"/>
            <a:ext cx="990000" cy="382891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46D7D955-39E1-DDFC-77DA-4054F1F05102}"/>
              </a:ext>
            </a:extLst>
          </p:cNvPr>
          <p:cNvSpPr/>
          <p:nvPr/>
        </p:nvSpPr>
        <p:spPr>
          <a:xfrm>
            <a:off x="3507555" y="3302486"/>
            <a:ext cx="990000" cy="382891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1FA62C34-14A4-6C72-630F-43F4F8A80FAF}"/>
              </a:ext>
            </a:extLst>
          </p:cNvPr>
          <p:cNvSpPr/>
          <p:nvPr/>
        </p:nvSpPr>
        <p:spPr>
          <a:xfrm>
            <a:off x="4817802" y="3302486"/>
            <a:ext cx="990000" cy="382891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</a:rPr>
              <a:t>I/F</a:t>
            </a:r>
          </a:p>
          <a:p>
            <a:pPr algn="ctr"/>
            <a:r>
              <a:rPr kumimoji="1" lang="en-US" altLang="ja-JP" sz="1200" dirty="0">
                <a:solidFill>
                  <a:schemeClr val="bg1"/>
                </a:solidFill>
              </a:rPr>
              <a:t>(</a:t>
            </a:r>
            <a:r>
              <a:rPr kumimoji="1" lang="ja-JP" altLang="en-US" sz="1200" dirty="0">
                <a:solidFill>
                  <a:schemeClr val="bg1"/>
                </a:solidFill>
              </a:rPr>
              <a:t>外部連携</a:t>
            </a:r>
            <a:r>
              <a:rPr kumimoji="1" lang="en-US" altLang="ja-JP" sz="1200" dirty="0">
                <a:solidFill>
                  <a:schemeClr val="bg1"/>
                </a:solidFill>
              </a:rPr>
              <a:t>)</a:t>
            </a:r>
            <a:endParaRPr kumimoji="1" lang="ja-JP" altLang="en-US" sz="1200" dirty="0">
              <a:solidFill>
                <a:schemeClr val="bg1"/>
              </a:solidFill>
            </a:endParaRPr>
          </a:p>
        </p:txBody>
      </p:sp>
      <p:sp>
        <p:nvSpPr>
          <p:cNvPr id="59" name="四角形: 角を丸くする 58">
            <a:extLst>
              <a:ext uri="{FF2B5EF4-FFF2-40B4-BE49-F238E27FC236}">
                <a16:creationId xmlns:a16="http://schemas.microsoft.com/office/drawing/2014/main" id="{65BF5B9B-D485-B0C3-F40E-4A2BD8651001}"/>
              </a:ext>
            </a:extLst>
          </p:cNvPr>
          <p:cNvSpPr/>
          <p:nvPr/>
        </p:nvSpPr>
        <p:spPr>
          <a:xfrm>
            <a:off x="3742867" y="2834423"/>
            <a:ext cx="657323" cy="278897"/>
          </a:xfrm>
          <a:prstGeom prst="roundRect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bg1"/>
                </a:solidFill>
              </a:rPr>
              <a:t>Stub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60" name="四角形: 角を丸くする 59">
            <a:extLst>
              <a:ext uri="{FF2B5EF4-FFF2-40B4-BE49-F238E27FC236}">
                <a16:creationId xmlns:a16="http://schemas.microsoft.com/office/drawing/2014/main" id="{BE780D44-BB0D-D720-5B31-01CB92A9305D}"/>
              </a:ext>
            </a:extLst>
          </p:cNvPr>
          <p:cNvSpPr/>
          <p:nvPr/>
        </p:nvSpPr>
        <p:spPr>
          <a:xfrm>
            <a:off x="4986426" y="2834423"/>
            <a:ext cx="657323" cy="278897"/>
          </a:xfrm>
          <a:prstGeom prst="roundRect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bg1"/>
                </a:solidFill>
              </a:rPr>
              <a:t>Stub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61" name="四角形: 角を丸くする 60">
            <a:extLst>
              <a:ext uri="{FF2B5EF4-FFF2-40B4-BE49-F238E27FC236}">
                <a16:creationId xmlns:a16="http://schemas.microsoft.com/office/drawing/2014/main" id="{8A6ACBCA-F924-BFE2-E2AB-7E44385A4121}"/>
              </a:ext>
            </a:extLst>
          </p:cNvPr>
          <p:cNvSpPr/>
          <p:nvPr/>
        </p:nvSpPr>
        <p:spPr>
          <a:xfrm>
            <a:off x="3523833" y="3350785"/>
            <a:ext cx="962387" cy="278897"/>
          </a:xfrm>
          <a:prstGeom prst="roundRect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rIns="1800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</a:rPr>
              <a:t>Driver/Stub</a:t>
            </a:r>
            <a:endParaRPr kumimoji="1" lang="ja-JP" altLang="en-US" sz="1200" dirty="0">
              <a:solidFill>
                <a:schemeClr val="bg1"/>
              </a:solidFill>
            </a:endParaRP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BC0583C9-D71A-A0AE-9B34-56AB10923420}"/>
              </a:ext>
            </a:extLst>
          </p:cNvPr>
          <p:cNvSpPr/>
          <p:nvPr/>
        </p:nvSpPr>
        <p:spPr>
          <a:xfrm>
            <a:off x="3507555" y="3887997"/>
            <a:ext cx="990000" cy="382891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64" name="四角形: 角を丸くする 63">
            <a:extLst>
              <a:ext uri="{FF2B5EF4-FFF2-40B4-BE49-F238E27FC236}">
                <a16:creationId xmlns:a16="http://schemas.microsoft.com/office/drawing/2014/main" id="{7023CC77-D7E4-6A8F-CE60-14D0AF3D7E5A}"/>
              </a:ext>
            </a:extLst>
          </p:cNvPr>
          <p:cNvSpPr/>
          <p:nvPr/>
        </p:nvSpPr>
        <p:spPr>
          <a:xfrm>
            <a:off x="3742867" y="3940779"/>
            <a:ext cx="657323" cy="278897"/>
          </a:xfrm>
          <a:prstGeom prst="roundRect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bg1"/>
                </a:solidFill>
              </a:rPr>
              <a:t>Stub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BA39D0F1-EE16-4647-0350-132CEED07999}"/>
              </a:ext>
            </a:extLst>
          </p:cNvPr>
          <p:cNvSpPr/>
          <p:nvPr/>
        </p:nvSpPr>
        <p:spPr>
          <a:xfrm>
            <a:off x="6411612" y="1774764"/>
            <a:ext cx="1759799" cy="4953574"/>
          </a:xfrm>
          <a:prstGeom prst="rect">
            <a:avLst/>
          </a:prstGeom>
          <a:solidFill>
            <a:srgbClr val="CCFFCC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1400" dirty="0">
                <a:solidFill>
                  <a:schemeClr val="bg1"/>
                </a:solidFill>
              </a:rPr>
              <a:t>バッチ機能</a:t>
            </a: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7C5EF39C-6459-84AB-E255-B2F956A0DAD8}"/>
              </a:ext>
            </a:extLst>
          </p:cNvPr>
          <p:cNvSpPr/>
          <p:nvPr/>
        </p:nvSpPr>
        <p:spPr>
          <a:xfrm>
            <a:off x="6570851" y="2128059"/>
            <a:ext cx="1461983" cy="1180405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400" dirty="0">
                <a:solidFill>
                  <a:schemeClr val="bg1"/>
                </a:solidFill>
              </a:rPr>
              <a:t>バッチ</a:t>
            </a:r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90AB3D8E-251E-1586-0329-D53731C05F55}"/>
              </a:ext>
            </a:extLst>
          </p:cNvPr>
          <p:cNvSpPr/>
          <p:nvPr/>
        </p:nvSpPr>
        <p:spPr>
          <a:xfrm>
            <a:off x="6661123" y="2385754"/>
            <a:ext cx="1280937" cy="324000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bg1"/>
                </a:solidFill>
              </a:rPr>
              <a:t>ジョブ</a:t>
            </a:r>
          </a:p>
        </p:txBody>
      </p: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33153BF3-555E-C864-D968-152070F171A2}"/>
              </a:ext>
            </a:extLst>
          </p:cNvPr>
          <p:cNvSpPr/>
          <p:nvPr/>
        </p:nvSpPr>
        <p:spPr>
          <a:xfrm>
            <a:off x="6661123" y="2847104"/>
            <a:ext cx="1280937" cy="324000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bg1"/>
                </a:solidFill>
              </a:rPr>
              <a:t>ジョブ</a:t>
            </a:r>
          </a:p>
        </p:txBody>
      </p: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FBA5F933-56AF-9D6D-1A40-AE2A93B6BA87}"/>
              </a:ext>
            </a:extLst>
          </p:cNvPr>
          <p:cNvCxnSpPr>
            <a:cxnSpLocks/>
          </p:cNvCxnSpPr>
          <p:nvPr/>
        </p:nvCxnSpPr>
        <p:spPr>
          <a:xfrm>
            <a:off x="7747462" y="2360815"/>
            <a:ext cx="1" cy="360000"/>
          </a:xfrm>
          <a:prstGeom prst="straightConnector1">
            <a:avLst/>
          </a:prstGeom>
          <a:ln w="28575">
            <a:solidFill>
              <a:srgbClr val="FF66CC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5CD684C0-E248-D74A-08DE-2346A6D279D1}"/>
              </a:ext>
            </a:extLst>
          </p:cNvPr>
          <p:cNvSpPr/>
          <p:nvPr/>
        </p:nvSpPr>
        <p:spPr>
          <a:xfrm>
            <a:off x="7531223" y="2468871"/>
            <a:ext cx="203881" cy="1659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rgbClr val="FF66CC"/>
                </a:solidFill>
              </a:rPr>
              <a:t>①</a:t>
            </a:r>
          </a:p>
        </p:txBody>
      </p:sp>
      <p:cxnSp>
        <p:nvCxnSpPr>
          <p:cNvPr id="73" name="直線矢印コネクタ 72">
            <a:extLst>
              <a:ext uri="{FF2B5EF4-FFF2-40B4-BE49-F238E27FC236}">
                <a16:creationId xmlns:a16="http://schemas.microsoft.com/office/drawing/2014/main" id="{71DF10F5-7775-B588-4428-B8D6DB5A3388}"/>
              </a:ext>
            </a:extLst>
          </p:cNvPr>
          <p:cNvCxnSpPr>
            <a:cxnSpLocks/>
          </p:cNvCxnSpPr>
          <p:nvPr/>
        </p:nvCxnSpPr>
        <p:spPr>
          <a:xfrm>
            <a:off x="5686524" y="2277686"/>
            <a:ext cx="1" cy="360000"/>
          </a:xfrm>
          <a:prstGeom prst="straightConnector1">
            <a:avLst/>
          </a:prstGeom>
          <a:ln w="28575">
            <a:solidFill>
              <a:srgbClr val="FF66CC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6C0873FE-1873-D021-9DF1-4C42D69D0E33}"/>
              </a:ext>
            </a:extLst>
          </p:cNvPr>
          <p:cNvSpPr/>
          <p:nvPr/>
        </p:nvSpPr>
        <p:spPr>
          <a:xfrm>
            <a:off x="5470285" y="2261047"/>
            <a:ext cx="203881" cy="1659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rgbClr val="FF66CC"/>
                </a:solidFill>
              </a:rPr>
              <a:t>①</a:t>
            </a:r>
          </a:p>
        </p:txBody>
      </p:sp>
      <p:cxnSp>
        <p:nvCxnSpPr>
          <p:cNvPr id="75" name="直線矢印コネクタ 74">
            <a:extLst>
              <a:ext uri="{FF2B5EF4-FFF2-40B4-BE49-F238E27FC236}">
                <a16:creationId xmlns:a16="http://schemas.microsoft.com/office/drawing/2014/main" id="{6E45BE51-1089-E37F-EA27-A5EA9448ED66}"/>
              </a:ext>
            </a:extLst>
          </p:cNvPr>
          <p:cNvCxnSpPr>
            <a:cxnSpLocks/>
          </p:cNvCxnSpPr>
          <p:nvPr/>
        </p:nvCxnSpPr>
        <p:spPr>
          <a:xfrm>
            <a:off x="3502928" y="2596120"/>
            <a:ext cx="983292" cy="0"/>
          </a:xfrm>
          <a:prstGeom prst="straightConnector1">
            <a:avLst/>
          </a:prstGeom>
          <a:ln w="28575">
            <a:solidFill>
              <a:srgbClr val="FF66CC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937C3778-BC35-B304-75F9-28BE07CFB993}"/>
              </a:ext>
            </a:extLst>
          </p:cNvPr>
          <p:cNvSpPr/>
          <p:nvPr/>
        </p:nvSpPr>
        <p:spPr>
          <a:xfrm>
            <a:off x="3537759" y="2410676"/>
            <a:ext cx="203881" cy="1659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rgbClr val="FF66CC"/>
                </a:solidFill>
              </a:rPr>
              <a:t>➁</a:t>
            </a:r>
          </a:p>
        </p:txBody>
      </p:sp>
      <p:cxnSp>
        <p:nvCxnSpPr>
          <p:cNvPr id="79" name="直線矢印コネクタ 78">
            <a:extLst>
              <a:ext uri="{FF2B5EF4-FFF2-40B4-BE49-F238E27FC236}">
                <a16:creationId xmlns:a16="http://schemas.microsoft.com/office/drawing/2014/main" id="{CE0B0F95-0911-F9BC-D65D-37EEB9D89497}"/>
              </a:ext>
            </a:extLst>
          </p:cNvPr>
          <p:cNvCxnSpPr>
            <a:cxnSpLocks/>
          </p:cNvCxnSpPr>
          <p:nvPr/>
        </p:nvCxnSpPr>
        <p:spPr>
          <a:xfrm>
            <a:off x="3658789" y="2585059"/>
            <a:ext cx="0" cy="523895"/>
          </a:xfrm>
          <a:prstGeom prst="straightConnector1">
            <a:avLst/>
          </a:prstGeom>
          <a:ln w="28575">
            <a:solidFill>
              <a:srgbClr val="FF66CC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矢印コネクタ 81">
            <a:extLst>
              <a:ext uri="{FF2B5EF4-FFF2-40B4-BE49-F238E27FC236}">
                <a16:creationId xmlns:a16="http://schemas.microsoft.com/office/drawing/2014/main" id="{47BA5F55-09C9-165F-BE9F-489DD96951A7}"/>
              </a:ext>
            </a:extLst>
          </p:cNvPr>
          <p:cNvCxnSpPr>
            <a:cxnSpLocks/>
          </p:cNvCxnSpPr>
          <p:nvPr/>
        </p:nvCxnSpPr>
        <p:spPr>
          <a:xfrm>
            <a:off x="836652" y="3158834"/>
            <a:ext cx="3672000" cy="0"/>
          </a:xfrm>
          <a:prstGeom prst="straightConnector1">
            <a:avLst/>
          </a:prstGeom>
          <a:ln w="28575">
            <a:solidFill>
              <a:srgbClr val="FF66CC"/>
            </a:solidFill>
            <a:prstDash val="sysDot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矢印コネクタ 83">
            <a:extLst>
              <a:ext uri="{FF2B5EF4-FFF2-40B4-BE49-F238E27FC236}">
                <a16:creationId xmlns:a16="http://schemas.microsoft.com/office/drawing/2014/main" id="{50010C3A-484B-F279-AF25-60941896C1DD}"/>
              </a:ext>
            </a:extLst>
          </p:cNvPr>
          <p:cNvCxnSpPr>
            <a:cxnSpLocks/>
          </p:cNvCxnSpPr>
          <p:nvPr/>
        </p:nvCxnSpPr>
        <p:spPr>
          <a:xfrm>
            <a:off x="4787824" y="3158834"/>
            <a:ext cx="3132000" cy="0"/>
          </a:xfrm>
          <a:prstGeom prst="straightConnector1">
            <a:avLst/>
          </a:prstGeom>
          <a:ln w="28575">
            <a:solidFill>
              <a:srgbClr val="FF66CC"/>
            </a:solidFill>
            <a:prstDash val="sysDot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D44C127A-F389-FF9B-4AC5-56245DD7BC55}"/>
              </a:ext>
            </a:extLst>
          </p:cNvPr>
          <p:cNvSpPr/>
          <p:nvPr/>
        </p:nvSpPr>
        <p:spPr>
          <a:xfrm>
            <a:off x="7633163" y="2901129"/>
            <a:ext cx="203881" cy="1659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rgbClr val="FF66CC"/>
                </a:solidFill>
              </a:rPr>
              <a:t>➁</a:t>
            </a:r>
          </a:p>
        </p:txBody>
      </p:sp>
      <p:cxnSp>
        <p:nvCxnSpPr>
          <p:cNvPr id="86" name="直線矢印コネクタ 85">
            <a:extLst>
              <a:ext uri="{FF2B5EF4-FFF2-40B4-BE49-F238E27FC236}">
                <a16:creationId xmlns:a16="http://schemas.microsoft.com/office/drawing/2014/main" id="{93986D4F-8E88-9B36-C949-91591ADFC0D7}"/>
              </a:ext>
            </a:extLst>
          </p:cNvPr>
          <p:cNvCxnSpPr>
            <a:cxnSpLocks/>
          </p:cNvCxnSpPr>
          <p:nvPr/>
        </p:nvCxnSpPr>
        <p:spPr>
          <a:xfrm>
            <a:off x="5753026" y="3316789"/>
            <a:ext cx="1" cy="360000"/>
          </a:xfrm>
          <a:prstGeom prst="straightConnector1">
            <a:avLst/>
          </a:prstGeom>
          <a:ln w="28575">
            <a:solidFill>
              <a:srgbClr val="FF66CC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正方形/長方形 86">
            <a:extLst>
              <a:ext uri="{FF2B5EF4-FFF2-40B4-BE49-F238E27FC236}">
                <a16:creationId xmlns:a16="http://schemas.microsoft.com/office/drawing/2014/main" id="{BDB347C7-F294-D45F-6C34-D720AA445514}"/>
              </a:ext>
            </a:extLst>
          </p:cNvPr>
          <p:cNvSpPr/>
          <p:nvPr/>
        </p:nvSpPr>
        <p:spPr>
          <a:xfrm>
            <a:off x="5536787" y="3300150"/>
            <a:ext cx="203881" cy="1659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rgbClr val="FF66CC"/>
                </a:solidFill>
              </a:rPr>
              <a:t>①</a:t>
            </a:r>
          </a:p>
        </p:txBody>
      </p:sp>
      <p:cxnSp>
        <p:nvCxnSpPr>
          <p:cNvPr id="88" name="直線矢印コネクタ 87">
            <a:extLst>
              <a:ext uri="{FF2B5EF4-FFF2-40B4-BE49-F238E27FC236}">
                <a16:creationId xmlns:a16="http://schemas.microsoft.com/office/drawing/2014/main" id="{E0280DDA-1DFA-290F-3D67-A677555BB839}"/>
              </a:ext>
            </a:extLst>
          </p:cNvPr>
          <p:cNvCxnSpPr>
            <a:cxnSpLocks/>
          </p:cNvCxnSpPr>
          <p:nvPr/>
        </p:nvCxnSpPr>
        <p:spPr>
          <a:xfrm>
            <a:off x="3502928" y="3746116"/>
            <a:ext cx="2304000" cy="0"/>
          </a:xfrm>
          <a:prstGeom prst="straightConnector1">
            <a:avLst/>
          </a:prstGeom>
          <a:ln w="28575">
            <a:solidFill>
              <a:srgbClr val="FF66CC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正方形/長方形 88">
            <a:extLst>
              <a:ext uri="{FF2B5EF4-FFF2-40B4-BE49-F238E27FC236}">
                <a16:creationId xmlns:a16="http://schemas.microsoft.com/office/drawing/2014/main" id="{B2096C01-BB5D-971C-7258-D63BC7CCFA0C}"/>
              </a:ext>
            </a:extLst>
          </p:cNvPr>
          <p:cNvSpPr/>
          <p:nvPr/>
        </p:nvSpPr>
        <p:spPr>
          <a:xfrm>
            <a:off x="4801290" y="3513702"/>
            <a:ext cx="203881" cy="1659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rgbClr val="FF66CC"/>
                </a:solidFill>
              </a:rPr>
              <a:t>➁</a:t>
            </a:r>
          </a:p>
        </p:txBody>
      </p:sp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2D5FB3EE-DE24-B689-A393-1EFAE1D19C6B}"/>
              </a:ext>
            </a:extLst>
          </p:cNvPr>
          <p:cNvSpPr/>
          <p:nvPr/>
        </p:nvSpPr>
        <p:spPr>
          <a:xfrm>
            <a:off x="927087" y="2926060"/>
            <a:ext cx="203881" cy="1659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rgbClr val="FF66CC"/>
                </a:solidFill>
              </a:rPr>
              <a:t>➁</a:t>
            </a:r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D64D0E94-24F3-8F6D-44ED-4B4EAF02C70B}"/>
              </a:ext>
            </a:extLst>
          </p:cNvPr>
          <p:cNvSpPr/>
          <p:nvPr/>
        </p:nvSpPr>
        <p:spPr>
          <a:xfrm>
            <a:off x="5646572" y="4104127"/>
            <a:ext cx="1260000" cy="1044000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400" dirty="0">
                <a:solidFill>
                  <a:schemeClr val="bg1"/>
                </a:solidFill>
              </a:rPr>
              <a:t>DB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93" name="円柱 92">
            <a:extLst>
              <a:ext uri="{FF2B5EF4-FFF2-40B4-BE49-F238E27FC236}">
                <a16:creationId xmlns:a16="http://schemas.microsoft.com/office/drawing/2014/main" id="{F060D2F2-1A84-1924-0CAD-6863F14B8876}"/>
              </a:ext>
            </a:extLst>
          </p:cNvPr>
          <p:cNvSpPr/>
          <p:nvPr/>
        </p:nvSpPr>
        <p:spPr>
          <a:xfrm>
            <a:off x="5819372" y="4407103"/>
            <a:ext cx="914400" cy="624078"/>
          </a:xfrm>
          <a:prstGeom prst="can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bg1"/>
                </a:solidFill>
              </a:rPr>
              <a:t>DB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EE75625C-65A7-7332-1C46-54DC9115020C}"/>
              </a:ext>
            </a:extLst>
          </p:cNvPr>
          <p:cNvSpPr/>
          <p:nvPr/>
        </p:nvSpPr>
        <p:spPr>
          <a:xfrm>
            <a:off x="690820" y="1811938"/>
            <a:ext cx="1763907" cy="3100882"/>
          </a:xfrm>
          <a:prstGeom prst="rect">
            <a:avLst/>
          </a:prstGeom>
          <a:noFill/>
          <a:ln w="28575">
            <a:solidFill>
              <a:srgbClr val="FF66C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rgbClr val="FF66CC"/>
              </a:solidFill>
            </a:endParaRPr>
          </a:p>
        </p:txBody>
      </p:sp>
      <p:sp>
        <p:nvSpPr>
          <p:cNvPr id="95" name="正方形/長方形 94">
            <a:extLst>
              <a:ext uri="{FF2B5EF4-FFF2-40B4-BE49-F238E27FC236}">
                <a16:creationId xmlns:a16="http://schemas.microsoft.com/office/drawing/2014/main" id="{4317987F-7934-38BB-F005-A6280C1976FB}"/>
              </a:ext>
            </a:extLst>
          </p:cNvPr>
          <p:cNvSpPr/>
          <p:nvPr/>
        </p:nvSpPr>
        <p:spPr>
          <a:xfrm>
            <a:off x="3507555" y="5326909"/>
            <a:ext cx="990000" cy="382891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bg1"/>
                </a:solidFill>
              </a:rPr>
              <a:t>API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09E4B5E3-968A-F357-8805-CD6330D3540C}"/>
              </a:ext>
            </a:extLst>
          </p:cNvPr>
          <p:cNvSpPr/>
          <p:nvPr/>
        </p:nvSpPr>
        <p:spPr>
          <a:xfrm>
            <a:off x="4817802" y="5326909"/>
            <a:ext cx="990000" cy="382891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bg1"/>
                </a:solidFill>
              </a:rPr>
              <a:t>API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97" name="正方形/長方形 96">
            <a:extLst>
              <a:ext uri="{FF2B5EF4-FFF2-40B4-BE49-F238E27FC236}">
                <a16:creationId xmlns:a16="http://schemas.microsoft.com/office/drawing/2014/main" id="{FDBC4996-7DE0-6DAF-3CEB-63C404955C45}"/>
              </a:ext>
            </a:extLst>
          </p:cNvPr>
          <p:cNvSpPr/>
          <p:nvPr/>
        </p:nvSpPr>
        <p:spPr>
          <a:xfrm>
            <a:off x="3507555" y="5888582"/>
            <a:ext cx="990000" cy="382891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bg1"/>
                </a:solidFill>
              </a:rPr>
              <a:t>API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id="{899463FD-043B-48C0-DDCC-2A003234F003}"/>
              </a:ext>
            </a:extLst>
          </p:cNvPr>
          <p:cNvSpPr/>
          <p:nvPr/>
        </p:nvSpPr>
        <p:spPr>
          <a:xfrm>
            <a:off x="4817802" y="5888582"/>
            <a:ext cx="990000" cy="382891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bg1"/>
                </a:solidFill>
              </a:rPr>
              <a:t>API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99" name="正方形/長方形 98">
            <a:extLst>
              <a:ext uri="{FF2B5EF4-FFF2-40B4-BE49-F238E27FC236}">
                <a16:creationId xmlns:a16="http://schemas.microsoft.com/office/drawing/2014/main" id="{9623C7FA-F836-0883-301F-293C60ABE994}"/>
              </a:ext>
            </a:extLst>
          </p:cNvPr>
          <p:cNvSpPr/>
          <p:nvPr/>
        </p:nvSpPr>
        <p:spPr>
          <a:xfrm>
            <a:off x="3507555" y="6306802"/>
            <a:ext cx="990000" cy="382891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bg1"/>
                </a:solidFill>
              </a:rPr>
              <a:t>API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100" name="正方形/長方形 99">
            <a:extLst>
              <a:ext uri="{FF2B5EF4-FFF2-40B4-BE49-F238E27FC236}">
                <a16:creationId xmlns:a16="http://schemas.microsoft.com/office/drawing/2014/main" id="{50D0B85D-41B4-7455-8303-34B30D4DFC50}"/>
              </a:ext>
            </a:extLst>
          </p:cNvPr>
          <p:cNvSpPr/>
          <p:nvPr/>
        </p:nvSpPr>
        <p:spPr>
          <a:xfrm>
            <a:off x="4817802" y="6306802"/>
            <a:ext cx="990000" cy="382891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</a:rPr>
              <a:t>I/F</a:t>
            </a:r>
          </a:p>
          <a:p>
            <a:pPr algn="ctr"/>
            <a:r>
              <a:rPr kumimoji="1" lang="en-US" altLang="ja-JP" sz="1200" dirty="0">
                <a:solidFill>
                  <a:schemeClr val="bg1"/>
                </a:solidFill>
              </a:rPr>
              <a:t>(</a:t>
            </a:r>
            <a:r>
              <a:rPr kumimoji="1" lang="ja-JP" altLang="en-US" sz="1200" dirty="0">
                <a:solidFill>
                  <a:schemeClr val="bg1"/>
                </a:solidFill>
              </a:rPr>
              <a:t>外部連携</a:t>
            </a:r>
            <a:r>
              <a:rPr kumimoji="1" lang="en-US" altLang="ja-JP" sz="1200" dirty="0">
                <a:solidFill>
                  <a:schemeClr val="bg1"/>
                </a:solidFill>
              </a:rPr>
              <a:t>)</a:t>
            </a:r>
            <a:endParaRPr kumimoji="1" lang="ja-JP" altLang="en-US" sz="1200" dirty="0">
              <a:solidFill>
                <a:schemeClr val="bg1"/>
              </a:solidFill>
            </a:endParaRPr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01A7075F-6B74-CA0B-BD2F-E72DC93D68FE}"/>
              </a:ext>
            </a:extLst>
          </p:cNvPr>
          <p:cNvSpPr/>
          <p:nvPr/>
        </p:nvSpPr>
        <p:spPr>
          <a:xfrm>
            <a:off x="6570851" y="5323093"/>
            <a:ext cx="1461983" cy="1180405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400" dirty="0">
                <a:solidFill>
                  <a:schemeClr val="bg1"/>
                </a:solidFill>
              </a:rPr>
              <a:t>バッチ</a:t>
            </a:r>
          </a:p>
        </p:txBody>
      </p:sp>
      <p:sp>
        <p:nvSpPr>
          <p:cNvPr id="102" name="正方形/長方形 101">
            <a:extLst>
              <a:ext uri="{FF2B5EF4-FFF2-40B4-BE49-F238E27FC236}">
                <a16:creationId xmlns:a16="http://schemas.microsoft.com/office/drawing/2014/main" id="{5DAF6082-A4B8-D6E3-AFF0-C20A5FE18C22}"/>
              </a:ext>
            </a:extLst>
          </p:cNvPr>
          <p:cNvSpPr/>
          <p:nvPr/>
        </p:nvSpPr>
        <p:spPr>
          <a:xfrm>
            <a:off x="6661123" y="5580788"/>
            <a:ext cx="1280937" cy="324000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bg1"/>
                </a:solidFill>
              </a:rPr>
              <a:t>ジョブ</a:t>
            </a:r>
          </a:p>
        </p:txBody>
      </p:sp>
      <p:sp>
        <p:nvSpPr>
          <p:cNvPr id="103" name="正方形/長方形 102">
            <a:extLst>
              <a:ext uri="{FF2B5EF4-FFF2-40B4-BE49-F238E27FC236}">
                <a16:creationId xmlns:a16="http://schemas.microsoft.com/office/drawing/2014/main" id="{E39DF1BE-7CC5-C6C8-72E6-F0F1CD9BDBDC}"/>
              </a:ext>
            </a:extLst>
          </p:cNvPr>
          <p:cNvSpPr/>
          <p:nvPr/>
        </p:nvSpPr>
        <p:spPr>
          <a:xfrm>
            <a:off x="6661123" y="6042138"/>
            <a:ext cx="1280937" cy="324000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bg1"/>
                </a:solidFill>
              </a:rPr>
              <a:t>ジョブ</a:t>
            </a:r>
          </a:p>
        </p:txBody>
      </p:sp>
      <p:cxnSp>
        <p:nvCxnSpPr>
          <p:cNvPr id="104" name="直線矢印コネクタ 103">
            <a:extLst>
              <a:ext uri="{FF2B5EF4-FFF2-40B4-BE49-F238E27FC236}">
                <a16:creationId xmlns:a16="http://schemas.microsoft.com/office/drawing/2014/main" id="{F1E47C9E-FBC2-F633-065C-E9589B6FDF22}"/>
              </a:ext>
            </a:extLst>
          </p:cNvPr>
          <p:cNvCxnSpPr>
            <a:cxnSpLocks/>
          </p:cNvCxnSpPr>
          <p:nvPr/>
        </p:nvCxnSpPr>
        <p:spPr>
          <a:xfrm>
            <a:off x="7983625" y="5323093"/>
            <a:ext cx="0" cy="1180405"/>
          </a:xfrm>
          <a:prstGeom prst="straightConnector1">
            <a:avLst/>
          </a:prstGeom>
          <a:solidFill>
            <a:schemeClr val="tx1"/>
          </a:solidFill>
          <a:ln w="28575">
            <a:solidFill>
              <a:srgbClr val="6699FF"/>
            </a:solidFill>
            <a:headEnd type="arrow"/>
            <a:tailEnd type="arrow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05" name="正方形/長方形 104">
            <a:extLst>
              <a:ext uri="{FF2B5EF4-FFF2-40B4-BE49-F238E27FC236}">
                <a16:creationId xmlns:a16="http://schemas.microsoft.com/office/drawing/2014/main" id="{47C383CE-C20F-BA4D-A24E-0338BD29D33B}"/>
              </a:ext>
            </a:extLst>
          </p:cNvPr>
          <p:cNvSpPr/>
          <p:nvPr/>
        </p:nvSpPr>
        <p:spPr>
          <a:xfrm>
            <a:off x="7730731" y="5364647"/>
            <a:ext cx="203881" cy="1659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rgbClr val="6699FF"/>
                </a:solidFill>
              </a:rPr>
              <a:t>④</a:t>
            </a:r>
          </a:p>
        </p:txBody>
      </p:sp>
      <p:cxnSp>
        <p:nvCxnSpPr>
          <p:cNvPr id="109" name="直線矢印コネクタ 108">
            <a:extLst>
              <a:ext uri="{FF2B5EF4-FFF2-40B4-BE49-F238E27FC236}">
                <a16:creationId xmlns:a16="http://schemas.microsoft.com/office/drawing/2014/main" id="{1F507820-306F-7CF0-1A80-E07083C6B2DE}"/>
              </a:ext>
            </a:extLst>
          </p:cNvPr>
          <p:cNvCxnSpPr>
            <a:cxnSpLocks/>
            <a:stCxn id="102" idx="2"/>
            <a:endCxn id="103" idx="0"/>
          </p:cNvCxnSpPr>
          <p:nvPr/>
        </p:nvCxnSpPr>
        <p:spPr>
          <a:xfrm>
            <a:off x="7301592" y="5904788"/>
            <a:ext cx="0" cy="137350"/>
          </a:xfrm>
          <a:prstGeom prst="straightConnector1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12" name="直線矢印コネクタ 111">
            <a:extLst>
              <a:ext uri="{FF2B5EF4-FFF2-40B4-BE49-F238E27FC236}">
                <a16:creationId xmlns:a16="http://schemas.microsoft.com/office/drawing/2014/main" id="{B158E4F3-8A68-33BA-F67C-2AB921B9211C}"/>
              </a:ext>
            </a:extLst>
          </p:cNvPr>
          <p:cNvCxnSpPr>
            <a:cxnSpLocks/>
          </p:cNvCxnSpPr>
          <p:nvPr/>
        </p:nvCxnSpPr>
        <p:spPr>
          <a:xfrm>
            <a:off x="4787824" y="6236707"/>
            <a:ext cx="3132000" cy="0"/>
          </a:xfrm>
          <a:prstGeom prst="straightConnector1">
            <a:avLst/>
          </a:prstGeom>
          <a:solidFill>
            <a:schemeClr val="tx1"/>
          </a:solidFill>
          <a:ln w="28575">
            <a:solidFill>
              <a:srgbClr val="6699FF"/>
            </a:solidFill>
            <a:headEnd type="arrow"/>
            <a:tailEnd type="arrow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13" name="正方形/長方形 112">
            <a:extLst>
              <a:ext uri="{FF2B5EF4-FFF2-40B4-BE49-F238E27FC236}">
                <a16:creationId xmlns:a16="http://schemas.microsoft.com/office/drawing/2014/main" id="{CFDC2FC2-EF4C-C91C-7109-ECE571E92B2A}"/>
              </a:ext>
            </a:extLst>
          </p:cNvPr>
          <p:cNvSpPr/>
          <p:nvPr/>
        </p:nvSpPr>
        <p:spPr>
          <a:xfrm>
            <a:off x="6402878" y="6020567"/>
            <a:ext cx="203881" cy="1659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rgbClr val="6699FF"/>
                </a:solidFill>
              </a:rPr>
              <a:t>③</a:t>
            </a:r>
          </a:p>
        </p:txBody>
      </p:sp>
      <p:sp>
        <p:nvSpPr>
          <p:cNvPr id="114" name="正方形/長方形 113">
            <a:extLst>
              <a:ext uri="{FF2B5EF4-FFF2-40B4-BE49-F238E27FC236}">
                <a16:creationId xmlns:a16="http://schemas.microsoft.com/office/drawing/2014/main" id="{98C3DC2A-BFC1-6D02-C23E-34751DD27A27}"/>
              </a:ext>
            </a:extLst>
          </p:cNvPr>
          <p:cNvSpPr/>
          <p:nvPr/>
        </p:nvSpPr>
        <p:spPr>
          <a:xfrm>
            <a:off x="4826231" y="6422347"/>
            <a:ext cx="203881" cy="1659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rgbClr val="6699FF"/>
                </a:solidFill>
              </a:rPr>
              <a:t>③</a:t>
            </a:r>
          </a:p>
        </p:txBody>
      </p:sp>
      <p:cxnSp>
        <p:nvCxnSpPr>
          <p:cNvPr id="115" name="直線矢印コネクタ 114">
            <a:extLst>
              <a:ext uri="{FF2B5EF4-FFF2-40B4-BE49-F238E27FC236}">
                <a16:creationId xmlns:a16="http://schemas.microsoft.com/office/drawing/2014/main" id="{F97ED635-F7EA-ACD0-C24F-457557AA4093}"/>
              </a:ext>
            </a:extLst>
          </p:cNvPr>
          <p:cNvCxnSpPr>
            <a:cxnSpLocks/>
          </p:cNvCxnSpPr>
          <p:nvPr/>
        </p:nvCxnSpPr>
        <p:spPr>
          <a:xfrm>
            <a:off x="839128" y="5771203"/>
            <a:ext cx="4968000" cy="0"/>
          </a:xfrm>
          <a:prstGeom prst="straightConnector1">
            <a:avLst/>
          </a:prstGeom>
          <a:solidFill>
            <a:schemeClr val="tx1"/>
          </a:solidFill>
          <a:ln w="28575">
            <a:solidFill>
              <a:srgbClr val="6699FF"/>
            </a:solidFill>
            <a:headEnd type="arrow"/>
            <a:tailEnd type="arrow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17" name="直線矢印コネクタ 116">
            <a:extLst>
              <a:ext uri="{FF2B5EF4-FFF2-40B4-BE49-F238E27FC236}">
                <a16:creationId xmlns:a16="http://schemas.microsoft.com/office/drawing/2014/main" id="{386EF5B8-63A8-0FE1-AAFA-0470F75A0072}"/>
              </a:ext>
            </a:extLst>
          </p:cNvPr>
          <p:cNvCxnSpPr>
            <a:cxnSpLocks/>
          </p:cNvCxnSpPr>
          <p:nvPr/>
        </p:nvCxnSpPr>
        <p:spPr>
          <a:xfrm>
            <a:off x="3600602" y="3887997"/>
            <a:ext cx="0" cy="1889348"/>
          </a:xfrm>
          <a:prstGeom prst="straightConnector1">
            <a:avLst/>
          </a:prstGeom>
          <a:solidFill>
            <a:schemeClr val="tx1"/>
          </a:solidFill>
          <a:ln w="28575">
            <a:solidFill>
              <a:srgbClr val="6699FF"/>
            </a:solidFill>
            <a:prstDash val="sysDot"/>
            <a:headEnd type="arrow"/>
            <a:tailEnd type="non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20" name="正方形/長方形 119">
            <a:extLst>
              <a:ext uri="{FF2B5EF4-FFF2-40B4-BE49-F238E27FC236}">
                <a16:creationId xmlns:a16="http://schemas.microsoft.com/office/drawing/2014/main" id="{67BA0F43-184E-6702-1B92-6855A8EBC760}"/>
              </a:ext>
            </a:extLst>
          </p:cNvPr>
          <p:cNvSpPr/>
          <p:nvPr/>
        </p:nvSpPr>
        <p:spPr>
          <a:xfrm>
            <a:off x="3654134" y="5084851"/>
            <a:ext cx="203881" cy="1659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rgbClr val="6699FF"/>
                </a:solidFill>
              </a:rPr>
              <a:t>③</a:t>
            </a:r>
          </a:p>
        </p:txBody>
      </p:sp>
      <p:sp>
        <p:nvSpPr>
          <p:cNvPr id="121" name="正方形/長方形 120">
            <a:extLst>
              <a:ext uri="{FF2B5EF4-FFF2-40B4-BE49-F238E27FC236}">
                <a16:creationId xmlns:a16="http://schemas.microsoft.com/office/drawing/2014/main" id="{FDDFACCB-4A45-C424-E618-BB1AB0593942}"/>
              </a:ext>
            </a:extLst>
          </p:cNvPr>
          <p:cNvSpPr/>
          <p:nvPr/>
        </p:nvSpPr>
        <p:spPr>
          <a:xfrm>
            <a:off x="988526" y="5586385"/>
            <a:ext cx="203881" cy="1659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rgbClr val="6699FF"/>
                </a:solidFill>
              </a:rPr>
              <a:t>③</a:t>
            </a:r>
          </a:p>
        </p:txBody>
      </p:sp>
      <p:sp>
        <p:nvSpPr>
          <p:cNvPr id="122" name="正方形/長方形 121">
            <a:extLst>
              <a:ext uri="{FF2B5EF4-FFF2-40B4-BE49-F238E27FC236}">
                <a16:creationId xmlns:a16="http://schemas.microsoft.com/office/drawing/2014/main" id="{8502EF87-63C1-D431-0D27-C0045F4762D2}"/>
              </a:ext>
            </a:extLst>
          </p:cNvPr>
          <p:cNvSpPr/>
          <p:nvPr/>
        </p:nvSpPr>
        <p:spPr>
          <a:xfrm>
            <a:off x="3806534" y="5079310"/>
            <a:ext cx="203881" cy="1659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>
                <a:solidFill>
                  <a:srgbClr val="6699FF"/>
                </a:solidFill>
              </a:rPr>
              <a:t>※</a:t>
            </a:r>
            <a:endParaRPr kumimoji="1" lang="ja-JP" altLang="en-US" sz="1000" dirty="0">
              <a:solidFill>
                <a:srgbClr val="6699FF"/>
              </a:solidFill>
            </a:endParaRPr>
          </a:p>
        </p:txBody>
      </p:sp>
      <p:sp>
        <p:nvSpPr>
          <p:cNvPr id="125" name="正方形/長方形 124">
            <a:extLst>
              <a:ext uri="{FF2B5EF4-FFF2-40B4-BE49-F238E27FC236}">
                <a16:creationId xmlns:a16="http://schemas.microsoft.com/office/drawing/2014/main" id="{689E885D-8E11-1252-0339-3DDF8B64FBAC}"/>
              </a:ext>
            </a:extLst>
          </p:cNvPr>
          <p:cNvSpPr/>
          <p:nvPr/>
        </p:nvSpPr>
        <p:spPr>
          <a:xfrm>
            <a:off x="8399204" y="1774764"/>
            <a:ext cx="1285123" cy="4953574"/>
          </a:xfrm>
          <a:prstGeom prst="rect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1400" dirty="0">
                <a:solidFill>
                  <a:schemeClr val="bg1"/>
                </a:solidFill>
              </a:rPr>
              <a:t>外部システム</a:t>
            </a:r>
          </a:p>
        </p:txBody>
      </p:sp>
      <p:sp>
        <p:nvSpPr>
          <p:cNvPr id="126" name="正方形/長方形 125">
            <a:extLst>
              <a:ext uri="{FF2B5EF4-FFF2-40B4-BE49-F238E27FC236}">
                <a16:creationId xmlns:a16="http://schemas.microsoft.com/office/drawing/2014/main" id="{05C5935A-4F2C-5955-4103-6ED7FB2A342D}"/>
              </a:ext>
            </a:extLst>
          </p:cNvPr>
          <p:cNvSpPr/>
          <p:nvPr/>
        </p:nvSpPr>
        <p:spPr>
          <a:xfrm>
            <a:off x="8544219" y="6306802"/>
            <a:ext cx="990000" cy="382891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127" name="四角形: 角を丸くする 126">
            <a:extLst>
              <a:ext uri="{FF2B5EF4-FFF2-40B4-BE49-F238E27FC236}">
                <a16:creationId xmlns:a16="http://schemas.microsoft.com/office/drawing/2014/main" id="{0FAB3D97-6DB7-39A5-020A-6D77A81DD103}"/>
              </a:ext>
            </a:extLst>
          </p:cNvPr>
          <p:cNvSpPr/>
          <p:nvPr/>
        </p:nvSpPr>
        <p:spPr>
          <a:xfrm>
            <a:off x="8712843" y="6359584"/>
            <a:ext cx="657323" cy="278897"/>
          </a:xfrm>
          <a:prstGeom prst="roundRect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bg1"/>
                </a:solidFill>
              </a:rPr>
              <a:t>Stub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cxnSp>
        <p:nvCxnSpPr>
          <p:cNvPr id="123" name="直線矢印コネクタ 122">
            <a:extLst>
              <a:ext uri="{FF2B5EF4-FFF2-40B4-BE49-F238E27FC236}">
                <a16:creationId xmlns:a16="http://schemas.microsoft.com/office/drawing/2014/main" id="{EC5F8132-191D-9106-56F6-D0522F5E7F83}"/>
              </a:ext>
            </a:extLst>
          </p:cNvPr>
          <p:cNvCxnSpPr>
            <a:cxnSpLocks/>
          </p:cNvCxnSpPr>
          <p:nvPr/>
        </p:nvCxnSpPr>
        <p:spPr>
          <a:xfrm>
            <a:off x="839128" y="6728338"/>
            <a:ext cx="8953267" cy="0"/>
          </a:xfrm>
          <a:prstGeom prst="straightConnector1">
            <a:avLst/>
          </a:prstGeom>
          <a:solidFill>
            <a:schemeClr val="tx1"/>
          </a:solidFill>
          <a:ln w="28575">
            <a:solidFill>
              <a:srgbClr val="6699FF"/>
            </a:solidFill>
            <a:headEnd type="arrow"/>
            <a:tailEnd type="arrow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28" name="正方形/長方形 127">
            <a:extLst>
              <a:ext uri="{FF2B5EF4-FFF2-40B4-BE49-F238E27FC236}">
                <a16:creationId xmlns:a16="http://schemas.microsoft.com/office/drawing/2014/main" id="{4EF6A213-AE8A-4AD1-DFBA-AD268DE29C7C}"/>
              </a:ext>
            </a:extLst>
          </p:cNvPr>
          <p:cNvSpPr/>
          <p:nvPr/>
        </p:nvSpPr>
        <p:spPr>
          <a:xfrm>
            <a:off x="3140955" y="1811938"/>
            <a:ext cx="3018777" cy="3100882"/>
          </a:xfrm>
          <a:prstGeom prst="rect">
            <a:avLst/>
          </a:prstGeom>
          <a:noFill/>
          <a:ln w="28575">
            <a:solidFill>
              <a:srgbClr val="FF66C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rgbClr val="FF66CC"/>
              </a:solidFill>
            </a:endParaRPr>
          </a:p>
        </p:txBody>
      </p:sp>
      <p:sp>
        <p:nvSpPr>
          <p:cNvPr id="129" name="正方形/長方形 128">
            <a:extLst>
              <a:ext uri="{FF2B5EF4-FFF2-40B4-BE49-F238E27FC236}">
                <a16:creationId xmlns:a16="http://schemas.microsoft.com/office/drawing/2014/main" id="{D5C8A1F2-F9AB-FE3C-74FF-877A1866CFC6}"/>
              </a:ext>
            </a:extLst>
          </p:cNvPr>
          <p:cNvSpPr/>
          <p:nvPr/>
        </p:nvSpPr>
        <p:spPr>
          <a:xfrm>
            <a:off x="6362734" y="1811938"/>
            <a:ext cx="1848267" cy="3100882"/>
          </a:xfrm>
          <a:prstGeom prst="rect">
            <a:avLst/>
          </a:prstGeom>
          <a:noFill/>
          <a:ln w="28575">
            <a:solidFill>
              <a:srgbClr val="FF66C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rgbClr val="FF66CC"/>
              </a:solidFill>
            </a:endParaRPr>
          </a:p>
        </p:txBody>
      </p:sp>
      <p:sp>
        <p:nvSpPr>
          <p:cNvPr id="130" name="正方形/長方形 129">
            <a:extLst>
              <a:ext uri="{FF2B5EF4-FFF2-40B4-BE49-F238E27FC236}">
                <a16:creationId xmlns:a16="http://schemas.microsoft.com/office/drawing/2014/main" id="{EFE325B2-0140-C192-D029-FE268CB2F639}"/>
              </a:ext>
            </a:extLst>
          </p:cNvPr>
          <p:cNvSpPr/>
          <p:nvPr/>
        </p:nvSpPr>
        <p:spPr>
          <a:xfrm>
            <a:off x="619300" y="5087381"/>
            <a:ext cx="7618614" cy="1703846"/>
          </a:xfrm>
          <a:prstGeom prst="rect">
            <a:avLst/>
          </a:prstGeom>
          <a:noFill/>
          <a:ln w="28575">
            <a:solidFill>
              <a:srgbClr val="6699FF"/>
            </a:solidFill>
            <a:headEnd type="arrow"/>
            <a:tailEnd type="arrow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rgbClr val="FF66CC"/>
              </a:solidFill>
            </a:endParaRPr>
          </a:p>
        </p:txBody>
      </p:sp>
      <p:sp>
        <p:nvSpPr>
          <p:cNvPr id="131" name="正方形/長方形 130">
            <a:extLst>
              <a:ext uri="{FF2B5EF4-FFF2-40B4-BE49-F238E27FC236}">
                <a16:creationId xmlns:a16="http://schemas.microsoft.com/office/drawing/2014/main" id="{8C0A3091-2235-0F85-F5C7-C0C4DAC96D67}"/>
              </a:ext>
            </a:extLst>
          </p:cNvPr>
          <p:cNvSpPr/>
          <p:nvPr/>
        </p:nvSpPr>
        <p:spPr>
          <a:xfrm>
            <a:off x="9893867" y="1774764"/>
            <a:ext cx="2176214" cy="133419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200" b="1" dirty="0">
                <a:solidFill>
                  <a:srgbClr val="FF66CC"/>
                </a:solidFill>
                <a:latin typeface="+mj-lt"/>
              </a:rPr>
              <a:t>UT</a:t>
            </a:r>
          </a:p>
          <a:p>
            <a:pPr marL="182563" indent="-182563">
              <a:buFont typeface="+mj-ea"/>
              <a:buAutoNum type="circleNumDbPlain"/>
            </a:pPr>
            <a:r>
              <a:rPr kumimoji="1" lang="ja-JP" altLang="en-US" sz="1200" b="1" dirty="0">
                <a:solidFill>
                  <a:srgbClr val="FF66CC"/>
                </a:solidFill>
                <a:latin typeface="+mj-lt"/>
              </a:rPr>
              <a:t>プログラム単位で検証</a:t>
            </a:r>
            <a:endParaRPr kumimoji="1" lang="en-US" altLang="ja-JP" sz="1200" b="1" dirty="0">
              <a:solidFill>
                <a:srgbClr val="FF66CC"/>
              </a:solidFill>
              <a:latin typeface="+mj-lt"/>
            </a:endParaRPr>
          </a:p>
          <a:p>
            <a:pPr marL="182563" indent="-182563">
              <a:buFont typeface="+mj-ea"/>
              <a:buAutoNum type="circleNumDbPlain"/>
            </a:pPr>
            <a:r>
              <a:rPr kumimoji="1" lang="ja-JP" altLang="en-US" sz="1200" b="1" dirty="0">
                <a:solidFill>
                  <a:srgbClr val="FF66CC"/>
                </a:solidFill>
                <a:latin typeface="+mj-lt"/>
              </a:rPr>
              <a:t>画面</a:t>
            </a:r>
            <a:r>
              <a:rPr kumimoji="1" lang="en-US" altLang="ja-JP" sz="1200" b="1" dirty="0">
                <a:solidFill>
                  <a:srgbClr val="FF66CC"/>
                </a:solidFill>
                <a:latin typeface="+mj-lt"/>
              </a:rPr>
              <a:t>(</a:t>
            </a:r>
            <a:r>
              <a:rPr kumimoji="1" lang="ja-JP" altLang="en-US" sz="1200" b="1" dirty="0">
                <a:solidFill>
                  <a:srgbClr val="FF66CC"/>
                </a:solidFill>
                <a:latin typeface="+mj-lt"/>
              </a:rPr>
              <a:t>デザイン</a:t>
            </a:r>
            <a:r>
              <a:rPr kumimoji="1" lang="en-US" altLang="ja-JP" sz="1200" b="1" dirty="0">
                <a:solidFill>
                  <a:srgbClr val="FF66CC"/>
                </a:solidFill>
                <a:latin typeface="+mj-lt"/>
              </a:rPr>
              <a:t>)</a:t>
            </a:r>
            <a:r>
              <a:rPr kumimoji="1" lang="ja-JP" altLang="en-US" sz="1200" b="1" dirty="0">
                <a:solidFill>
                  <a:srgbClr val="FF66CC"/>
                </a:solidFill>
                <a:latin typeface="+mj-lt"/>
              </a:rPr>
              <a:t>、メール</a:t>
            </a:r>
            <a:r>
              <a:rPr kumimoji="1" lang="en-US" altLang="ja-JP" sz="1200" b="1" dirty="0">
                <a:solidFill>
                  <a:srgbClr val="FF66CC"/>
                </a:solidFill>
                <a:latin typeface="+mj-lt"/>
              </a:rPr>
              <a:t>(</a:t>
            </a:r>
            <a:r>
              <a:rPr kumimoji="1" lang="ja-JP" altLang="en-US" sz="1200" b="1" dirty="0">
                <a:solidFill>
                  <a:srgbClr val="FF66CC"/>
                </a:solidFill>
                <a:latin typeface="+mj-lt"/>
              </a:rPr>
              <a:t>デザイン</a:t>
            </a:r>
            <a:r>
              <a:rPr kumimoji="1" lang="en-US" altLang="ja-JP" sz="1200" b="1" dirty="0">
                <a:solidFill>
                  <a:srgbClr val="FF66CC"/>
                </a:solidFill>
                <a:latin typeface="+mj-lt"/>
              </a:rPr>
              <a:t>)</a:t>
            </a:r>
            <a:r>
              <a:rPr kumimoji="1" lang="ja-JP" altLang="en-US" sz="1200" b="1" dirty="0">
                <a:solidFill>
                  <a:srgbClr val="FF66CC"/>
                </a:solidFill>
                <a:latin typeface="+mj-lt"/>
              </a:rPr>
              <a:t>、バッチ、テーブル、</a:t>
            </a:r>
            <a:r>
              <a:rPr kumimoji="1" lang="en-US" altLang="ja-JP" sz="1200" b="1" dirty="0">
                <a:solidFill>
                  <a:srgbClr val="FF66CC"/>
                </a:solidFill>
                <a:latin typeface="+mj-lt"/>
              </a:rPr>
              <a:t>API</a:t>
            </a:r>
            <a:r>
              <a:rPr kumimoji="1" lang="ja-JP" altLang="en-US" sz="1200" b="1" dirty="0">
                <a:solidFill>
                  <a:srgbClr val="FF66CC"/>
                </a:solidFill>
                <a:latin typeface="+mj-lt"/>
              </a:rPr>
              <a:t>単位での処理で検証</a:t>
            </a:r>
          </a:p>
        </p:txBody>
      </p:sp>
      <p:cxnSp>
        <p:nvCxnSpPr>
          <p:cNvPr id="133" name="直線コネクタ 132">
            <a:extLst>
              <a:ext uri="{FF2B5EF4-FFF2-40B4-BE49-F238E27FC236}">
                <a16:creationId xmlns:a16="http://schemas.microsoft.com/office/drawing/2014/main" id="{1E5DFDB7-ACA0-3F89-AE7A-E08CDC631B9D}"/>
              </a:ext>
            </a:extLst>
          </p:cNvPr>
          <p:cNvCxnSpPr>
            <a:cxnSpLocks/>
          </p:cNvCxnSpPr>
          <p:nvPr/>
        </p:nvCxnSpPr>
        <p:spPr>
          <a:xfrm flipV="1">
            <a:off x="9833954" y="1811938"/>
            <a:ext cx="0" cy="1297016"/>
          </a:xfrm>
          <a:prstGeom prst="line">
            <a:avLst/>
          </a:prstGeom>
          <a:ln w="38100">
            <a:solidFill>
              <a:srgbClr val="FF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直線コネクタ 136">
            <a:extLst>
              <a:ext uri="{FF2B5EF4-FFF2-40B4-BE49-F238E27FC236}">
                <a16:creationId xmlns:a16="http://schemas.microsoft.com/office/drawing/2014/main" id="{194E9C19-D844-6D05-5ADA-66044B9F4080}"/>
              </a:ext>
            </a:extLst>
          </p:cNvPr>
          <p:cNvCxnSpPr>
            <a:cxnSpLocks/>
          </p:cNvCxnSpPr>
          <p:nvPr/>
        </p:nvCxnSpPr>
        <p:spPr>
          <a:xfrm flipH="1">
            <a:off x="8192073" y="2128059"/>
            <a:ext cx="1614444" cy="590202"/>
          </a:xfrm>
          <a:prstGeom prst="line">
            <a:avLst/>
          </a:prstGeom>
          <a:ln w="38100">
            <a:solidFill>
              <a:srgbClr val="FF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正方形/長方形 140">
            <a:extLst>
              <a:ext uri="{FF2B5EF4-FFF2-40B4-BE49-F238E27FC236}">
                <a16:creationId xmlns:a16="http://schemas.microsoft.com/office/drawing/2014/main" id="{24CA42AE-3C58-61DB-D467-87FD9562AC36}"/>
              </a:ext>
            </a:extLst>
          </p:cNvPr>
          <p:cNvSpPr/>
          <p:nvPr/>
        </p:nvSpPr>
        <p:spPr>
          <a:xfrm>
            <a:off x="9883833" y="3515243"/>
            <a:ext cx="2219498" cy="133419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200" b="1" dirty="0">
                <a:solidFill>
                  <a:srgbClr val="6699FF"/>
                </a:solidFill>
                <a:latin typeface="+mj-lt"/>
              </a:rPr>
              <a:t>Ita-1</a:t>
            </a:r>
          </a:p>
          <a:p>
            <a:pPr marL="182563" indent="-182563">
              <a:buFont typeface="+mj-ea"/>
              <a:buAutoNum type="circleNumDbPlain"/>
            </a:pPr>
            <a:r>
              <a:rPr kumimoji="1" lang="ja-JP" altLang="en-US" sz="1200" b="1" dirty="0">
                <a:solidFill>
                  <a:srgbClr val="6699FF"/>
                </a:solidFill>
                <a:latin typeface="+mj-lt"/>
              </a:rPr>
              <a:t>単体テストで検証された各モジュールを機能単位に結合し、仕様書と合致しているか検証する。</a:t>
            </a:r>
            <a:endParaRPr kumimoji="1" lang="en-US" altLang="ja-JP" sz="1200" b="1" dirty="0">
              <a:solidFill>
                <a:srgbClr val="6699FF"/>
              </a:solidFill>
              <a:latin typeface="+mj-lt"/>
            </a:endParaRPr>
          </a:p>
          <a:p>
            <a:pPr marL="182563" indent="-182563">
              <a:buFont typeface="+mj-ea"/>
              <a:buAutoNum type="circleNumDbPlain"/>
            </a:pPr>
            <a:r>
              <a:rPr kumimoji="1" lang="ja-JP" altLang="en-US" sz="1200" b="1" dirty="0">
                <a:solidFill>
                  <a:srgbClr val="6699FF"/>
                </a:solidFill>
                <a:latin typeface="+mj-lt"/>
              </a:rPr>
              <a:t>機能間の連携が画面遷移図、機能仕様書、業務要件を満たしているか検証する。</a:t>
            </a:r>
            <a:endParaRPr kumimoji="1" lang="en-US" altLang="ja-JP" sz="1200" b="1" dirty="0">
              <a:solidFill>
                <a:srgbClr val="6699FF"/>
              </a:solidFill>
              <a:latin typeface="+mj-lt"/>
            </a:endParaRPr>
          </a:p>
          <a:p>
            <a:pPr marL="182563" indent="-182563">
              <a:buFont typeface="+mj-ea"/>
              <a:buAutoNum type="circleNumDbPlain"/>
            </a:pPr>
            <a:r>
              <a:rPr kumimoji="1" lang="en-US" altLang="ja-JP" sz="1200" b="1" dirty="0">
                <a:solidFill>
                  <a:srgbClr val="6699FF"/>
                </a:solidFill>
                <a:latin typeface="+mj-lt"/>
              </a:rPr>
              <a:t>CX</a:t>
            </a:r>
            <a:r>
              <a:rPr kumimoji="1" lang="ja-JP" altLang="en-US" sz="1200" b="1" dirty="0">
                <a:solidFill>
                  <a:srgbClr val="6699FF"/>
                </a:solidFill>
                <a:latin typeface="+mj-lt"/>
              </a:rPr>
              <a:t>観点でシステムの操作性が要件通りいか検証する。</a:t>
            </a:r>
            <a:endParaRPr kumimoji="1" lang="en-US" altLang="ja-JP" sz="1200" b="1" dirty="0">
              <a:solidFill>
                <a:srgbClr val="6699FF"/>
              </a:solidFill>
              <a:latin typeface="+mj-lt"/>
            </a:endParaRPr>
          </a:p>
          <a:p>
            <a:pPr marL="182563" indent="-182563">
              <a:buFont typeface="+mj-ea"/>
              <a:buAutoNum type="circleNumDbPlain"/>
            </a:pPr>
            <a:endParaRPr kumimoji="1" lang="en-US" altLang="ja-JP" sz="1200" b="1" dirty="0">
              <a:solidFill>
                <a:srgbClr val="6699FF"/>
              </a:solidFill>
              <a:latin typeface="+mj-lt"/>
            </a:endParaRPr>
          </a:p>
          <a:p>
            <a:r>
              <a:rPr kumimoji="1" lang="en-US" altLang="ja-JP" sz="1200" b="1" dirty="0">
                <a:solidFill>
                  <a:srgbClr val="6699FF"/>
                </a:solidFill>
                <a:latin typeface="+mj-lt"/>
              </a:rPr>
              <a:t>※</a:t>
            </a:r>
            <a:r>
              <a:rPr kumimoji="1" lang="ja-JP" altLang="en-US" sz="1200" b="1" dirty="0">
                <a:solidFill>
                  <a:srgbClr val="6699FF"/>
                </a:solidFill>
                <a:latin typeface="+mj-lt"/>
              </a:rPr>
              <a:t>基本は</a:t>
            </a:r>
            <a:r>
              <a:rPr kumimoji="1" lang="en-US" altLang="ja-JP" sz="1200" b="1" dirty="0">
                <a:solidFill>
                  <a:srgbClr val="6699FF"/>
                </a:solidFill>
                <a:latin typeface="+mj-lt"/>
              </a:rPr>
              <a:t>Scrum</a:t>
            </a:r>
            <a:r>
              <a:rPr kumimoji="1" lang="ja-JP" altLang="en-US" sz="1200" b="1" dirty="0">
                <a:solidFill>
                  <a:srgbClr val="6699FF"/>
                </a:solidFill>
                <a:latin typeface="+mj-lt"/>
              </a:rPr>
              <a:t>内での機能性を保証</a:t>
            </a:r>
            <a:endParaRPr kumimoji="1" lang="en-US" altLang="ja-JP" sz="1200" b="1" dirty="0">
              <a:solidFill>
                <a:srgbClr val="6699FF"/>
              </a:solidFill>
              <a:latin typeface="+mj-lt"/>
            </a:endParaRPr>
          </a:p>
          <a:p>
            <a:r>
              <a:rPr kumimoji="1" lang="ja-JP" altLang="en-US" sz="1200" b="1" dirty="0">
                <a:solidFill>
                  <a:srgbClr val="6699FF"/>
                </a:solidFill>
                <a:latin typeface="+mj-lt"/>
              </a:rPr>
              <a:t>他</a:t>
            </a:r>
            <a:r>
              <a:rPr kumimoji="1" lang="en-US" altLang="ja-JP" sz="1200" b="1" dirty="0">
                <a:solidFill>
                  <a:srgbClr val="6699FF"/>
                </a:solidFill>
                <a:latin typeface="+mj-lt"/>
              </a:rPr>
              <a:t>Scrum</a:t>
            </a:r>
            <a:r>
              <a:rPr kumimoji="1" lang="ja-JP" altLang="en-US" sz="1200" b="1" dirty="0">
                <a:solidFill>
                  <a:srgbClr val="6699FF"/>
                </a:solidFill>
                <a:latin typeface="+mj-lt"/>
              </a:rPr>
              <a:t>の</a:t>
            </a:r>
            <a:r>
              <a:rPr kumimoji="1" lang="en-US" altLang="ja-JP" sz="1200" b="1" dirty="0">
                <a:solidFill>
                  <a:srgbClr val="6699FF"/>
                </a:solidFill>
                <a:latin typeface="+mj-lt"/>
              </a:rPr>
              <a:t>API</a:t>
            </a:r>
            <a:r>
              <a:rPr kumimoji="1" lang="ja-JP" altLang="en-US" sz="1200" b="1" dirty="0">
                <a:solidFill>
                  <a:srgbClr val="6699FF"/>
                </a:solidFill>
                <a:latin typeface="+mj-lt"/>
              </a:rPr>
              <a:t>を利用する場合、呼び出し先</a:t>
            </a:r>
            <a:r>
              <a:rPr kumimoji="1" lang="en-US" altLang="ja-JP" sz="1200" b="1" dirty="0">
                <a:solidFill>
                  <a:srgbClr val="6699FF"/>
                </a:solidFill>
                <a:latin typeface="+mj-lt"/>
              </a:rPr>
              <a:t>API</a:t>
            </a:r>
            <a:r>
              <a:rPr kumimoji="1" lang="ja-JP" altLang="en-US" sz="1200" b="1" dirty="0">
                <a:solidFill>
                  <a:srgbClr val="6699FF"/>
                </a:solidFill>
                <a:latin typeface="+mj-lt"/>
              </a:rPr>
              <a:t>が前</a:t>
            </a:r>
            <a:r>
              <a:rPr kumimoji="1" lang="en-US" altLang="ja-JP" sz="1200" b="1" dirty="0">
                <a:solidFill>
                  <a:srgbClr val="6699FF"/>
                </a:solidFill>
                <a:latin typeface="+mj-lt"/>
              </a:rPr>
              <a:t>Sprint</a:t>
            </a:r>
            <a:r>
              <a:rPr kumimoji="1" lang="ja-JP" altLang="en-US" sz="1200" b="1" dirty="0">
                <a:solidFill>
                  <a:srgbClr val="6699FF"/>
                </a:solidFill>
                <a:latin typeface="+mj-lt"/>
              </a:rPr>
              <a:t>までに検証済の場合は実</a:t>
            </a:r>
            <a:r>
              <a:rPr kumimoji="1" lang="en-US" altLang="ja-JP" sz="1200" b="1" dirty="0">
                <a:solidFill>
                  <a:srgbClr val="6699FF"/>
                </a:solidFill>
                <a:latin typeface="+mj-lt"/>
              </a:rPr>
              <a:t>API</a:t>
            </a:r>
            <a:r>
              <a:rPr kumimoji="1" lang="ja-JP" altLang="en-US" sz="1200" b="1" dirty="0">
                <a:solidFill>
                  <a:srgbClr val="6699FF"/>
                </a:solidFill>
                <a:latin typeface="+mj-lt"/>
              </a:rPr>
              <a:t>で検証、未検証の場合はスタブで検証</a:t>
            </a:r>
          </a:p>
        </p:txBody>
      </p:sp>
      <p:cxnSp>
        <p:nvCxnSpPr>
          <p:cNvPr id="144" name="直線コネクタ 143">
            <a:extLst>
              <a:ext uri="{FF2B5EF4-FFF2-40B4-BE49-F238E27FC236}">
                <a16:creationId xmlns:a16="http://schemas.microsoft.com/office/drawing/2014/main" id="{960C2AFB-D5C0-BA63-6EC2-965EE0E99101}"/>
              </a:ext>
            </a:extLst>
          </p:cNvPr>
          <p:cNvCxnSpPr>
            <a:cxnSpLocks/>
          </p:cNvCxnSpPr>
          <p:nvPr/>
        </p:nvCxnSpPr>
        <p:spPr>
          <a:xfrm flipV="1">
            <a:off x="9833954" y="3582785"/>
            <a:ext cx="0" cy="3205593"/>
          </a:xfrm>
          <a:prstGeom prst="line">
            <a:avLst/>
          </a:prstGeom>
          <a:ln w="38100">
            <a:solidFill>
              <a:srgbClr val="66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直線コネクタ 144">
            <a:extLst>
              <a:ext uri="{FF2B5EF4-FFF2-40B4-BE49-F238E27FC236}">
                <a16:creationId xmlns:a16="http://schemas.microsoft.com/office/drawing/2014/main" id="{E1BACA4D-10FA-D7B7-79F3-877F26639DFA}"/>
              </a:ext>
            </a:extLst>
          </p:cNvPr>
          <p:cNvCxnSpPr>
            <a:cxnSpLocks/>
          </p:cNvCxnSpPr>
          <p:nvPr/>
        </p:nvCxnSpPr>
        <p:spPr>
          <a:xfrm flipH="1">
            <a:off x="8254538" y="4715972"/>
            <a:ext cx="1551979" cy="607121"/>
          </a:xfrm>
          <a:prstGeom prst="line">
            <a:avLst/>
          </a:prstGeom>
          <a:ln w="38100">
            <a:solidFill>
              <a:srgbClr val="66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5122349"/>
      </p:ext>
    </p:extLst>
  </p:cSld>
  <p:clrMapOvr>
    <a:masterClrMapping/>
  </p:clrMapOvr>
</p:sld>
</file>

<file path=ppt/theme/theme1.xml><?xml version="1.0" encoding="utf-8"?>
<a:theme xmlns:a="http://schemas.openxmlformats.org/drawingml/2006/main" name="ユーザー設定">
  <a:themeElements>
    <a:clrScheme name="Swiss">
      <a:dk1>
        <a:srgbClr val="000000"/>
      </a:dk1>
      <a:lt1>
        <a:srgbClr val="FFFFFF"/>
      </a:lt1>
      <a:dk2>
        <a:srgbClr val="E4E4E4"/>
      </a:dk2>
      <a:lt2>
        <a:srgbClr val="7CA655"/>
      </a:lt2>
      <a:accent1>
        <a:srgbClr val="A9D4DB"/>
      </a:accent1>
      <a:accent2>
        <a:srgbClr val="FBE284"/>
      </a:accent2>
      <a:accent3>
        <a:srgbClr val="4495A2"/>
      </a:accent3>
      <a:accent4>
        <a:srgbClr val="AA5881"/>
      </a:accent4>
      <a:accent5>
        <a:srgbClr val="E06742"/>
      </a:accent5>
      <a:accent6>
        <a:srgbClr val="F9D448"/>
      </a:accent6>
      <a:hlink>
        <a:srgbClr val="4495A2"/>
      </a:hlink>
      <a:folHlink>
        <a:srgbClr val="AA5881"/>
      </a:folHlink>
    </a:clrScheme>
    <a:fontScheme name="Custom 175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ivateSlideMasterTemplate2.potx" id="{0085DE83-A617-4FB3-91A2-8389EF5CD25B}" vid="{272F846D-F292-4BF5-A32D-B5ADCBEC243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eiryo UI" panose="020F0302020204030204"/>
        <a:ea typeface=""/>
        <a:cs typeface=""/>
        <a:font script="Jpan" typeface="Meiryo UI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Meiryo UI" panose="020F0502020204030204"/>
        <a:ea typeface=""/>
        <a:cs typeface=""/>
        <a:font script="Jpan" typeface="Meiryo UI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eiryo UI" panose="020F0302020204030204"/>
        <a:ea typeface=""/>
        <a:cs typeface=""/>
        <a:font script="Jpan" typeface="Meiryo UI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Meiryo UI" panose="020F0502020204030204"/>
        <a:ea typeface=""/>
        <a:cs typeface=""/>
        <a:font script="Jpan" typeface="Meiryo UI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92DB9E12-8AC3-4138-BF4D-720A5525AB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21FFAC0-05A2-416A-B06C-C248395482C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F4B194E-8B30-4377-8C59-ECFB902D2A26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PrivateSlideMasterTemplate2</Template>
  <TotalTime>453</TotalTime>
  <Words>684</Words>
  <Application>Microsoft Office PowerPoint</Application>
  <PresentationFormat>ワイド画面</PresentationFormat>
  <Paragraphs>182</Paragraphs>
  <Slides>5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Meiryo UI</vt:lpstr>
      <vt:lpstr>Arial</vt:lpstr>
      <vt:lpstr>Wingdings</vt:lpstr>
      <vt:lpstr>ユーザー設定</vt:lpstr>
      <vt:lpstr>Sprint計画書</vt:lpstr>
      <vt:lpstr>Sprintテスト計画書目次</vt:lpstr>
      <vt:lpstr>1. 本書の概要</vt:lpstr>
      <vt:lpstr>2.1. アプリケーションテスト範囲</vt:lpstr>
      <vt:lpstr>2.2. UT・ITa-1テスト範囲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Kenta Kojima</dc:creator>
  <cp:lastModifiedBy>Kenta Kojima</cp:lastModifiedBy>
  <cp:revision>1</cp:revision>
  <dcterms:created xsi:type="dcterms:W3CDTF">2025-08-27T12:20:38Z</dcterms:created>
  <dcterms:modified xsi:type="dcterms:W3CDTF">2025-08-28T17:46:23Z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