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6"/>
  </p:notesMasterIdLst>
  <p:handoutMasterIdLst>
    <p:handoutMasterId r:id="rId17"/>
  </p:handoutMasterIdLst>
  <p:sldIdLst>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rtl="0">
      <a:defRPr lang="ja-JP"/>
    </a:defPPr>
    <a:lvl1pPr marL="0" algn="l" defTabSz="914400" rtl="0" eaLnBrk="1" latinLnBrk="0" hangingPunct="1">
      <a:defRPr lang="ja-JP" sz="1800" kern="1200">
        <a:solidFill>
          <a:schemeClr val="tx1"/>
        </a:solidFill>
        <a:latin typeface="+mn-lt"/>
        <a:ea typeface="+mn-ea"/>
        <a:cs typeface="+mn-cs"/>
      </a:defRPr>
    </a:lvl1pPr>
    <a:lvl2pPr marL="457200" algn="l" defTabSz="914400" rtl="0" eaLnBrk="1" latinLnBrk="0" hangingPunct="1">
      <a:defRPr lang="ja-JP" sz="1800" kern="1200">
        <a:solidFill>
          <a:schemeClr val="tx1"/>
        </a:solidFill>
        <a:latin typeface="+mn-lt"/>
        <a:ea typeface="+mn-ea"/>
        <a:cs typeface="+mn-cs"/>
      </a:defRPr>
    </a:lvl2pPr>
    <a:lvl3pPr marL="914400" algn="l" defTabSz="914400" rtl="0" eaLnBrk="1" latinLnBrk="0" hangingPunct="1">
      <a:defRPr lang="ja-JP" sz="1800" kern="1200">
        <a:solidFill>
          <a:schemeClr val="tx1"/>
        </a:solidFill>
        <a:latin typeface="+mn-lt"/>
        <a:ea typeface="+mn-ea"/>
        <a:cs typeface="+mn-cs"/>
      </a:defRPr>
    </a:lvl3pPr>
    <a:lvl4pPr marL="1371600" algn="l" defTabSz="914400" rtl="0" eaLnBrk="1" latinLnBrk="0" hangingPunct="1">
      <a:defRPr lang="ja-JP" sz="1800" kern="1200">
        <a:solidFill>
          <a:schemeClr val="tx1"/>
        </a:solidFill>
        <a:latin typeface="+mn-lt"/>
        <a:ea typeface="+mn-ea"/>
        <a:cs typeface="+mn-cs"/>
      </a:defRPr>
    </a:lvl4pPr>
    <a:lvl5pPr marL="1828800" algn="l" defTabSz="914400" rtl="0" eaLnBrk="1" latinLnBrk="0" hangingPunct="1">
      <a:defRPr lang="ja-JP" sz="1800" kern="1200">
        <a:solidFill>
          <a:schemeClr val="tx1"/>
        </a:solidFill>
        <a:latin typeface="+mn-lt"/>
        <a:ea typeface="+mn-ea"/>
        <a:cs typeface="+mn-cs"/>
      </a:defRPr>
    </a:lvl5pPr>
    <a:lvl6pPr marL="2286000" algn="l" defTabSz="914400" rtl="0" eaLnBrk="1" latinLnBrk="0" hangingPunct="1">
      <a:defRPr lang="ja-JP" sz="1800" kern="1200">
        <a:solidFill>
          <a:schemeClr val="tx1"/>
        </a:solidFill>
        <a:latin typeface="+mn-lt"/>
        <a:ea typeface="+mn-ea"/>
        <a:cs typeface="+mn-cs"/>
      </a:defRPr>
    </a:lvl6pPr>
    <a:lvl7pPr marL="2743200" algn="l" defTabSz="914400" rtl="0" eaLnBrk="1" latinLnBrk="0" hangingPunct="1">
      <a:defRPr lang="ja-JP" sz="1800" kern="1200">
        <a:solidFill>
          <a:schemeClr val="tx1"/>
        </a:solidFill>
        <a:latin typeface="+mn-lt"/>
        <a:ea typeface="+mn-ea"/>
        <a:cs typeface="+mn-cs"/>
      </a:defRPr>
    </a:lvl7pPr>
    <a:lvl8pPr marL="3200400" algn="l" defTabSz="914400" rtl="0" eaLnBrk="1" latinLnBrk="0" hangingPunct="1">
      <a:defRPr lang="ja-JP" sz="1800" kern="1200">
        <a:solidFill>
          <a:schemeClr val="tx1"/>
        </a:solidFill>
        <a:latin typeface="+mn-lt"/>
        <a:ea typeface="+mn-ea"/>
        <a:cs typeface="+mn-cs"/>
      </a:defRPr>
    </a:lvl8pPr>
    <a:lvl9pPr marL="3657600" algn="l" defTabSz="914400" rtl="0" eaLnBrk="1" latinLnBrk="0" hangingPunct="1">
      <a:defRPr lang="ja-JP"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6699FF"/>
    <a:srgbClr val="CCFFCC"/>
    <a:srgbClr val="99FF99"/>
    <a:srgbClr val="FFCC99"/>
    <a:srgbClr val="DEEBF7"/>
    <a:srgbClr val="404041"/>
    <a:srgbClr val="BDD7EE"/>
    <a:srgbClr val="000066"/>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CABC9D-3BE4-4D3B-A9F3-406A48F0627B}" v="361" dt="2025-08-30T11:10:38.135"/>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95" autoAdjust="0"/>
    <p:restoredTop sz="95273" autoAdjust="0"/>
  </p:normalViewPr>
  <p:slideViewPr>
    <p:cSldViewPr snapToGrid="0">
      <p:cViewPr varScale="1">
        <p:scale>
          <a:sx n="77" d="100"/>
          <a:sy n="77" d="100"/>
        </p:scale>
        <p:origin x="64" y="2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81" d="100"/>
          <a:sy n="81" d="100"/>
        </p:scale>
        <p:origin x="389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ta Kojima" userId="d6e458abbb8e538c" providerId="LiveId" clId="{F7CABC9D-3BE4-4D3B-A9F3-406A48F0627B}"/>
    <pc:docChg chg="undo redo custSel addSld delSld modSld">
      <pc:chgData name="Kenta Kojima" userId="d6e458abbb8e538c" providerId="LiveId" clId="{F7CABC9D-3BE4-4D3B-A9F3-406A48F0627B}" dt="2025-08-30T14:54:42.331" v="20285" actId="1036"/>
      <pc:docMkLst>
        <pc:docMk/>
      </pc:docMkLst>
      <pc:sldChg chg="addSp delSp modSp mod">
        <pc:chgData name="Kenta Kojima" userId="d6e458abbb8e538c" providerId="LiveId" clId="{F7CABC9D-3BE4-4D3B-A9F3-406A48F0627B}" dt="2025-08-27T12:32:41.606" v="493" actId="1038"/>
        <pc:sldMkLst>
          <pc:docMk/>
          <pc:sldMk cId="774404581" sldId="260"/>
        </pc:sldMkLst>
        <pc:spChg chg="mod">
          <ac:chgData name="Kenta Kojima" userId="d6e458abbb8e538c" providerId="LiveId" clId="{F7CABC9D-3BE4-4D3B-A9F3-406A48F0627B}" dt="2025-08-27T12:29:44.356" v="244" actId="20577"/>
          <ac:spMkLst>
            <pc:docMk/>
            <pc:sldMk cId="774404581" sldId="260"/>
            <ac:spMk id="2" creationId="{9A9E11FA-DFDD-9EED-E362-600FC3AA5B77}"/>
          </ac:spMkLst>
        </pc:spChg>
        <pc:spChg chg="mod">
          <ac:chgData name="Kenta Kojima" userId="d6e458abbb8e538c" providerId="LiveId" clId="{F7CABC9D-3BE4-4D3B-A9F3-406A48F0627B}" dt="2025-08-27T12:27:31.136" v="90" actId="164"/>
          <ac:spMkLst>
            <pc:docMk/>
            <pc:sldMk cId="774404581" sldId="260"/>
            <ac:spMk id="6" creationId="{711371E1-6DA5-A7F8-F2A2-CD3C7E78CBEC}"/>
          </ac:spMkLst>
        </pc:spChg>
        <pc:spChg chg="mod">
          <ac:chgData name="Kenta Kojima" userId="d6e458abbb8e538c" providerId="LiveId" clId="{F7CABC9D-3BE4-4D3B-A9F3-406A48F0627B}" dt="2025-08-27T12:27:31.136" v="90" actId="164"/>
          <ac:spMkLst>
            <pc:docMk/>
            <pc:sldMk cId="774404581" sldId="260"/>
            <ac:spMk id="8" creationId="{AE14C834-CECA-33C5-DA03-041036C9772E}"/>
          </ac:spMkLst>
        </pc:spChg>
        <pc:spChg chg="mod">
          <ac:chgData name="Kenta Kojima" userId="d6e458abbb8e538c" providerId="LiveId" clId="{F7CABC9D-3BE4-4D3B-A9F3-406A48F0627B}" dt="2025-08-27T12:27:31.136" v="90" actId="164"/>
          <ac:spMkLst>
            <pc:docMk/>
            <pc:sldMk cId="774404581" sldId="260"/>
            <ac:spMk id="9" creationId="{3D84AB9E-BEDF-3101-B8A0-0F80B04A780B}"/>
          </ac:spMkLst>
        </pc:spChg>
        <pc:spChg chg="mod">
          <ac:chgData name="Kenta Kojima" userId="d6e458abbb8e538c" providerId="LiveId" clId="{F7CABC9D-3BE4-4D3B-A9F3-406A48F0627B}" dt="2025-08-27T12:27:31.136" v="90" actId="164"/>
          <ac:spMkLst>
            <pc:docMk/>
            <pc:sldMk cId="774404581" sldId="260"/>
            <ac:spMk id="10" creationId="{03ADFF78-6D5F-90B2-9F1D-E6F0A8DE8766}"/>
          </ac:spMkLst>
        </pc:spChg>
        <pc:spChg chg="add mod">
          <ac:chgData name="Kenta Kojima" userId="d6e458abbb8e538c" providerId="LiveId" clId="{F7CABC9D-3BE4-4D3B-A9F3-406A48F0627B}" dt="2025-08-27T12:29:24.727" v="158" actId="14100"/>
          <ac:spMkLst>
            <pc:docMk/>
            <pc:sldMk cId="774404581" sldId="260"/>
            <ac:spMk id="11" creationId="{6DF0C37F-87EA-6567-C917-A536794F871C}"/>
          </ac:spMkLst>
        </pc:spChg>
        <pc:spChg chg="add mod">
          <ac:chgData name="Kenta Kojima" userId="d6e458abbb8e538c" providerId="LiveId" clId="{F7CABC9D-3BE4-4D3B-A9F3-406A48F0627B}" dt="2025-08-27T12:29:51.588" v="266" actId="20577"/>
          <ac:spMkLst>
            <pc:docMk/>
            <pc:sldMk cId="774404581" sldId="260"/>
            <ac:spMk id="13" creationId="{A7D7AF33-8180-B9F5-2AB4-0D211F2CBF87}"/>
          </ac:spMkLst>
        </pc:spChg>
        <pc:spChg chg="add del mod">
          <ac:chgData name="Kenta Kojima" userId="d6e458abbb8e538c" providerId="LiveId" clId="{F7CABC9D-3BE4-4D3B-A9F3-406A48F0627B}" dt="2025-08-27T12:30:08.678" v="299" actId="20577"/>
          <ac:spMkLst>
            <pc:docMk/>
            <pc:sldMk cId="774404581" sldId="260"/>
            <ac:spMk id="14" creationId="{E0503806-FE7F-5E20-A2FB-3F4C1A573D0C}"/>
          </ac:spMkLst>
        </pc:spChg>
        <pc:spChg chg="add mod">
          <ac:chgData name="Kenta Kojima" userId="d6e458abbb8e538c" providerId="LiveId" clId="{F7CABC9D-3BE4-4D3B-A9F3-406A48F0627B}" dt="2025-08-27T12:30:28.394" v="316" actId="20577"/>
          <ac:spMkLst>
            <pc:docMk/>
            <pc:sldMk cId="774404581" sldId="260"/>
            <ac:spMk id="15" creationId="{60CDEF70-5C80-3476-83F5-3C5EBA241BF0}"/>
          </ac:spMkLst>
        </pc:spChg>
        <pc:spChg chg="add mod">
          <ac:chgData name="Kenta Kojima" userId="d6e458abbb8e538c" providerId="LiveId" clId="{F7CABC9D-3BE4-4D3B-A9F3-406A48F0627B}" dt="2025-08-27T12:30:49.526" v="333" actId="20577"/>
          <ac:spMkLst>
            <pc:docMk/>
            <pc:sldMk cId="774404581" sldId="260"/>
            <ac:spMk id="16" creationId="{94714A0A-6DA9-211E-21D3-4C25EFC40928}"/>
          </ac:spMkLst>
        </pc:spChg>
        <pc:spChg chg="add mod">
          <ac:chgData name="Kenta Kojima" userId="d6e458abbb8e538c" providerId="LiveId" clId="{F7CABC9D-3BE4-4D3B-A9F3-406A48F0627B}" dt="2025-08-27T12:31:16.098" v="367" actId="14100"/>
          <ac:spMkLst>
            <pc:docMk/>
            <pc:sldMk cId="774404581" sldId="260"/>
            <ac:spMk id="17" creationId="{2FA40044-6473-A45F-AEF1-A8276683CC10}"/>
          </ac:spMkLst>
        </pc:spChg>
        <pc:spChg chg="add mod">
          <ac:chgData name="Kenta Kojima" userId="d6e458abbb8e538c" providerId="LiveId" clId="{F7CABC9D-3BE4-4D3B-A9F3-406A48F0627B}" dt="2025-08-27T12:31:47.890" v="398" actId="255"/>
          <ac:spMkLst>
            <pc:docMk/>
            <pc:sldMk cId="774404581" sldId="260"/>
            <ac:spMk id="18" creationId="{FA7C299A-7386-E831-9314-6F5ABFA4A44A}"/>
          </ac:spMkLst>
        </pc:spChg>
        <pc:spChg chg="add mod">
          <ac:chgData name="Kenta Kojima" userId="d6e458abbb8e538c" providerId="LiveId" clId="{F7CABC9D-3BE4-4D3B-A9F3-406A48F0627B}" dt="2025-08-27T12:32:41.606" v="493" actId="1038"/>
          <ac:spMkLst>
            <pc:docMk/>
            <pc:sldMk cId="774404581" sldId="260"/>
            <ac:spMk id="19" creationId="{B7B00872-21CA-6E4B-B276-2AC4C96E16F6}"/>
          </ac:spMkLst>
        </pc:spChg>
        <pc:grpChg chg="add mod">
          <ac:chgData name="Kenta Kojima" userId="d6e458abbb8e538c" providerId="LiveId" clId="{F7CABC9D-3BE4-4D3B-A9F3-406A48F0627B}" dt="2025-08-27T12:27:33.296" v="110" actId="1036"/>
          <ac:grpSpMkLst>
            <pc:docMk/>
            <pc:sldMk cId="774404581" sldId="260"/>
            <ac:grpSpMk id="12" creationId="{2EBFF5BC-3955-C445-E1C0-817F798C5E85}"/>
          </ac:grpSpMkLst>
        </pc:grpChg>
        <pc:graphicFrameChg chg="mod modGraphic">
          <ac:chgData name="Kenta Kojima" userId="d6e458abbb8e538c" providerId="LiveId" clId="{F7CABC9D-3BE4-4D3B-A9F3-406A48F0627B}" dt="2025-08-27T12:29:08.030" v="144"/>
          <ac:graphicFrameMkLst>
            <pc:docMk/>
            <pc:sldMk cId="774404581" sldId="260"/>
            <ac:graphicFrameMk id="5" creationId="{716F8837-F4D9-19BD-80F7-CB724DD23372}"/>
          </ac:graphicFrameMkLst>
        </pc:graphicFrameChg>
        <pc:cxnChg chg="mod">
          <ac:chgData name="Kenta Kojima" userId="d6e458abbb8e538c" providerId="LiveId" clId="{F7CABC9D-3BE4-4D3B-A9F3-406A48F0627B}" dt="2025-08-27T12:27:31.136" v="90" actId="164"/>
          <ac:cxnSpMkLst>
            <pc:docMk/>
            <pc:sldMk cId="774404581" sldId="260"/>
            <ac:cxnSpMk id="7" creationId="{B03D27DA-75D5-0387-4976-082E14233EA1}"/>
          </ac:cxnSpMkLst>
        </pc:cxnChg>
      </pc:sldChg>
      <pc:sldChg chg="addSp delSp modSp new mod">
        <pc:chgData name="Kenta Kojima" userId="d6e458abbb8e538c" providerId="LiveId" clId="{F7CABC9D-3BE4-4D3B-A9F3-406A48F0627B}" dt="2025-08-28T12:00:38.675" v="3234" actId="14100"/>
        <pc:sldMkLst>
          <pc:docMk/>
          <pc:sldMk cId="1605796022" sldId="261"/>
        </pc:sldMkLst>
        <pc:spChg chg="mod">
          <ac:chgData name="Kenta Kojima" userId="d6e458abbb8e538c" providerId="LiveId" clId="{F7CABC9D-3BE4-4D3B-A9F3-406A48F0627B}" dt="2025-08-27T12:33:09.750" v="542" actId="20577"/>
          <ac:spMkLst>
            <pc:docMk/>
            <pc:sldMk cId="1605796022" sldId="261"/>
            <ac:spMk id="2" creationId="{32B56875-CAF1-E1BD-DFB7-FB8E01AAC3AD}"/>
          </ac:spMkLst>
        </pc:spChg>
        <pc:spChg chg="mod">
          <ac:chgData name="Kenta Kojima" userId="d6e458abbb8e538c" providerId="LiveId" clId="{F7CABC9D-3BE4-4D3B-A9F3-406A48F0627B}" dt="2025-08-28T11:13:00.935" v="2695" actId="14100"/>
          <ac:spMkLst>
            <pc:docMk/>
            <pc:sldMk cId="1605796022" sldId="261"/>
            <ac:spMk id="3" creationId="{7C8DE6CA-4F65-72E2-20BE-E664AAC22FAF}"/>
          </ac:spMkLst>
        </pc:spChg>
        <pc:spChg chg="add mod topLvl">
          <ac:chgData name="Kenta Kojima" userId="d6e458abbb8e538c" providerId="LiveId" clId="{F7CABC9D-3BE4-4D3B-A9F3-406A48F0627B}" dt="2025-08-28T11:44:48.078" v="2798" actId="165"/>
          <ac:spMkLst>
            <pc:docMk/>
            <pc:sldMk cId="1605796022" sldId="261"/>
            <ac:spMk id="4" creationId="{B1C853B5-56AF-EA2B-7897-7E12F6854056}"/>
          </ac:spMkLst>
        </pc:spChg>
        <pc:spChg chg="add mod topLvl">
          <ac:chgData name="Kenta Kojima" userId="d6e458abbb8e538c" providerId="LiveId" clId="{F7CABC9D-3BE4-4D3B-A9F3-406A48F0627B}" dt="2025-08-28T11:44:48.078" v="2798" actId="165"/>
          <ac:spMkLst>
            <pc:docMk/>
            <pc:sldMk cId="1605796022" sldId="261"/>
            <ac:spMk id="6" creationId="{ABA9EC52-8D34-7407-0B93-49E43DA222B6}"/>
          </ac:spMkLst>
        </pc:spChg>
        <pc:spChg chg="add mod topLvl">
          <ac:chgData name="Kenta Kojima" userId="d6e458abbb8e538c" providerId="LiveId" clId="{F7CABC9D-3BE4-4D3B-A9F3-406A48F0627B}" dt="2025-08-28T11:44:48.078" v="2798" actId="165"/>
          <ac:spMkLst>
            <pc:docMk/>
            <pc:sldMk cId="1605796022" sldId="261"/>
            <ac:spMk id="7" creationId="{53C3247E-151C-B32A-D1D2-E4AE864648E0}"/>
          </ac:spMkLst>
        </pc:spChg>
        <pc:spChg chg="add mod">
          <ac:chgData name="Kenta Kojima" userId="d6e458abbb8e538c" providerId="LiveId" clId="{F7CABC9D-3BE4-4D3B-A9F3-406A48F0627B}" dt="2025-08-28T11:57:17.852" v="3211" actId="14100"/>
          <ac:spMkLst>
            <pc:docMk/>
            <pc:sldMk cId="1605796022" sldId="261"/>
            <ac:spMk id="8" creationId="{2F6E72A8-2FCF-AD1A-B6D2-30A5C4AF199D}"/>
          </ac:spMkLst>
        </pc:spChg>
        <pc:spChg chg="add mod">
          <ac:chgData name="Kenta Kojima" userId="d6e458abbb8e538c" providerId="LiveId" clId="{F7CABC9D-3BE4-4D3B-A9F3-406A48F0627B}" dt="2025-08-28T11:14:42.587" v="2778" actId="1035"/>
          <ac:spMkLst>
            <pc:docMk/>
            <pc:sldMk cId="1605796022" sldId="261"/>
            <ac:spMk id="9" creationId="{3CA4E197-02FC-9F57-9F1F-3B16B18563D5}"/>
          </ac:spMkLst>
        </pc:spChg>
        <pc:spChg chg="add mod">
          <ac:chgData name="Kenta Kojima" userId="d6e458abbb8e538c" providerId="LiveId" clId="{F7CABC9D-3BE4-4D3B-A9F3-406A48F0627B}" dt="2025-08-28T11:13:51.152" v="2725" actId="14100"/>
          <ac:spMkLst>
            <pc:docMk/>
            <pc:sldMk cId="1605796022" sldId="261"/>
            <ac:spMk id="10" creationId="{0DCDAC5A-E0A1-D340-3E0F-4F7F23F8D332}"/>
          </ac:spMkLst>
        </pc:spChg>
        <pc:spChg chg="add mod">
          <ac:chgData name="Kenta Kojima" userId="d6e458abbb8e538c" providerId="LiveId" clId="{F7CABC9D-3BE4-4D3B-A9F3-406A48F0627B}" dt="2025-08-28T11:13:39.702" v="2724" actId="1076"/>
          <ac:spMkLst>
            <pc:docMk/>
            <pc:sldMk cId="1605796022" sldId="261"/>
            <ac:spMk id="11" creationId="{7F6B8F20-7AB7-EEEE-A32D-2A30F2E51028}"/>
          </ac:spMkLst>
        </pc:spChg>
        <pc:spChg chg="add mod">
          <ac:chgData name="Kenta Kojima" userId="d6e458abbb8e538c" providerId="LiveId" clId="{F7CABC9D-3BE4-4D3B-A9F3-406A48F0627B}" dt="2025-08-28T11:54:42.332" v="3156" actId="14100"/>
          <ac:spMkLst>
            <pc:docMk/>
            <pc:sldMk cId="1605796022" sldId="261"/>
            <ac:spMk id="12" creationId="{A4CC4081-AC30-9A2B-AA59-3DB07AC3FD6F}"/>
          </ac:spMkLst>
        </pc:spChg>
        <pc:spChg chg="add mod">
          <ac:chgData name="Kenta Kojima" userId="d6e458abbb8e538c" providerId="LiveId" clId="{F7CABC9D-3BE4-4D3B-A9F3-406A48F0627B}" dt="2025-08-28T11:14:25.582" v="2762" actId="14100"/>
          <ac:spMkLst>
            <pc:docMk/>
            <pc:sldMk cId="1605796022" sldId="261"/>
            <ac:spMk id="13" creationId="{11BF8A60-6245-560D-D578-B47584469D66}"/>
          </ac:spMkLst>
        </pc:spChg>
        <pc:spChg chg="add mod">
          <ac:chgData name="Kenta Kojima" userId="d6e458abbb8e538c" providerId="LiveId" clId="{F7CABC9D-3BE4-4D3B-A9F3-406A48F0627B}" dt="2025-08-28T11:14:25.582" v="2762" actId="14100"/>
          <ac:spMkLst>
            <pc:docMk/>
            <pc:sldMk cId="1605796022" sldId="261"/>
            <ac:spMk id="14" creationId="{E5B4E346-FAC4-2DA4-E2A8-4C8E46F136DA}"/>
          </ac:spMkLst>
        </pc:spChg>
        <pc:spChg chg="add mod">
          <ac:chgData name="Kenta Kojima" userId="d6e458abbb8e538c" providerId="LiveId" clId="{F7CABC9D-3BE4-4D3B-A9F3-406A48F0627B}" dt="2025-08-28T11:13:39.702" v="2724" actId="1076"/>
          <ac:spMkLst>
            <pc:docMk/>
            <pc:sldMk cId="1605796022" sldId="261"/>
            <ac:spMk id="15" creationId="{BC4FBF9A-E092-BC92-9988-9429EEECAC9C}"/>
          </ac:spMkLst>
        </pc:spChg>
        <pc:spChg chg="add mod">
          <ac:chgData name="Kenta Kojima" userId="d6e458abbb8e538c" providerId="LiveId" clId="{F7CABC9D-3BE4-4D3B-A9F3-406A48F0627B}" dt="2025-08-28T11:14:15.874" v="2761" actId="1036"/>
          <ac:spMkLst>
            <pc:docMk/>
            <pc:sldMk cId="1605796022" sldId="261"/>
            <ac:spMk id="16" creationId="{40785B92-E12B-673C-AE23-B5D9DC18FB8E}"/>
          </ac:spMkLst>
        </pc:spChg>
        <pc:spChg chg="add mod ord">
          <ac:chgData name="Kenta Kojima" userId="d6e458abbb8e538c" providerId="LiveId" clId="{F7CABC9D-3BE4-4D3B-A9F3-406A48F0627B}" dt="2025-08-28T11:14:42.587" v="2778" actId="1035"/>
          <ac:spMkLst>
            <pc:docMk/>
            <pc:sldMk cId="1605796022" sldId="261"/>
            <ac:spMk id="17" creationId="{952BCAA3-0979-5A04-60C9-49AB64041B22}"/>
          </ac:spMkLst>
        </pc:spChg>
        <pc:spChg chg="add mod ord">
          <ac:chgData name="Kenta Kojima" userId="d6e458abbb8e538c" providerId="LiveId" clId="{F7CABC9D-3BE4-4D3B-A9F3-406A48F0627B}" dt="2025-08-28T11:14:42.587" v="2778" actId="1035"/>
          <ac:spMkLst>
            <pc:docMk/>
            <pc:sldMk cId="1605796022" sldId="261"/>
            <ac:spMk id="18" creationId="{0CD9A7FF-D01A-45FA-CBF1-631B52301EB1}"/>
          </ac:spMkLst>
        </pc:spChg>
        <pc:spChg chg="add mod">
          <ac:chgData name="Kenta Kojima" userId="d6e458abbb8e538c" providerId="LiveId" clId="{F7CABC9D-3BE4-4D3B-A9F3-406A48F0627B}" dt="2025-08-28T11:14:42.587" v="2778" actId="1035"/>
          <ac:spMkLst>
            <pc:docMk/>
            <pc:sldMk cId="1605796022" sldId="261"/>
            <ac:spMk id="19" creationId="{C2B42607-A699-FE45-08FE-39831DF277AF}"/>
          </ac:spMkLst>
        </pc:spChg>
        <pc:spChg chg="add mod">
          <ac:chgData name="Kenta Kojima" userId="d6e458abbb8e538c" providerId="LiveId" clId="{F7CABC9D-3BE4-4D3B-A9F3-406A48F0627B}" dt="2025-08-28T11:14:42.587" v="2778" actId="1035"/>
          <ac:spMkLst>
            <pc:docMk/>
            <pc:sldMk cId="1605796022" sldId="261"/>
            <ac:spMk id="20" creationId="{842B13AB-015A-E6A8-6891-63576E292AFF}"/>
          </ac:spMkLst>
        </pc:spChg>
        <pc:spChg chg="add mod">
          <ac:chgData name="Kenta Kojima" userId="d6e458abbb8e538c" providerId="LiveId" clId="{F7CABC9D-3BE4-4D3B-A9F3-406A48F0627B}" dt="2025-08-28T11:14:42.587" v="2778" actId="1035"/>
          <ac:spMkLst>
            <pc:docMk/>
            <pc:sldMk cId="1605796022" sldId="261"/>
            <ac:spMk id="21" creationId="{B7571545-8BDB-FB21-8D9B-B7FF94EBAA25}"/>
          </ac:spMkLst>
        </pc:spChg>
        <pc:spChg chg="add mod">
          <ac:chgData name="Kenta Kojima" userId="d6e458abbb8e538c" providerId="LiveId" clId="{F7CABC9D-3BE4-4D3B-A9F3-406A48F0627B}" dt="2025-08-28T11:14:42.587" v="2778" actId="1035"/>
          <ac:spMkLst>
            <pc:docMk/>
            <pc:sldMk cId="1605796022" sldId="261"/>
            <ac:spMk id="22" creationId="{9A0E56BF-B183-D942-3C06-1B672DA986B7}"/>
          </ac:spMkLst>
        </pc:spChg>
        <pc:spChg chg="add mod">
          <ac:chgData name="Kenta Kojima" userId="d6e458abbb8e538c" providerId="LiveId" clId="{F7CABC9D-3BE4-4D3B-A9F3-406A48F0627B}" dt="2025-08-28T11:53:23.972" v="3075" actId="1076"/>
          <ac:spMkLst>
            <pc:docMk/>
            <pc:sldMk cId="1605796022" sldId="261"/>
            <ac:spMk id="23" creationId="{6DC410C5-CC83-3BCA-3A07-7B12FA7D0FD2}"/>
          </ac:spMkLst>
        </pc:spChg>
        <pc:spChg chg="add mod">
          <ac:chgData name="Kenta Kojima" userId="d6e458abbb8e538c" providerId="LiveId" clId="{F7CABC9D-3BE4-4D3B-A9F3-406A48F0627B}" dt="2025-08-28T11:53:23.972" v="3075" actId="1076"/>
          <ac:spMkLst>
            <pc:docMk/>
            <pc:sldMk cId="1605796022" sldId="261"/>
            <ac:spMk id="24" creationId="{77E41021-5509-CF94-E84E-7B7A6A7FD809}"/>
          </ac:spMkLst>
        </pc:spChg>
        <pc:spChg chg="add mod">
          <ac:chgData name="Kenta Kojima" userId="d6e458abbb8e538c" providerId="LiveId" clId="{F7CABC9D-3BE4-4D3B-A9F3-406A48F0627B}" dt="2025-08-28T11:50:11.944" v="2940" actId="465"/>
          <ac:spMkLst>
            <pc:docMk/>
            <pc:sldMk cId="1605796022" sldId="261"/>
            <ac:spMk id="25" creationId="{51F65B4D-24D6-C6A3-98D8-CE0A05D22103}"/>
          </ac:spMkLst>
        </pc:spChg>
        <pc:spChg chg="add mod">
          <ac:chgData name="Kenta Kojima" userId="d6e458abbb8e538c" providerId="LiveId" clId="{F7CABC9D-3BE4-4D3B-A9F3-406A48F0627B}" dt="2025-08-28T11:50:07.477" v="2939" actId="1035"/>
          <ac:spMkLst>
            <pc:docMk/>
            <pc:sldMk cId="1605796022" sldId="261"/>
            <ac:spMk id="26" creationId="{BA05DB28-D9B4-70A1-A61C-6E187CE736B7}"/>
          </ac:spMkLst>
        </pc:spChg>
        <pc:spChg chg="add mod">
          <ac:chgData name="Kenta Kojima" userId="d6e458abbb8e538c" providerId="LiveId" clId="{F7CABC9D-3BE4-4D3B-A9F3-406A48F0627B}" dt="2025-08-28T11:53:23.972" v="3075" actId="1076"/>
          <ac:spMkLst>
            <pc:docMk/>
            <pc:sldMk cId="1605796022" sldId="261"/>
            <ac:spMk id="27" creationId="{641BB251-19BA-2659-C6F9-D3B0114DDFB2}"/>
          </ac:spMkLst>
        </pc:spChg>
        <pc:spChg chg="add mod">
          <ac:chgData name="Kenta Kojima" userId="d6e458abbb8e538c" providerId="LiveId" clId="{F7CABC9D-3BE4-4D3B-A9F3-406A48F0627B}" dt="2025-08-28T11:45:41.632" v="2811" actId="6549"/>
          <ac:spMkLst>
            <pc:docMk/>
            <pc:sldMk cId="1605796022" sldId="261"/>
            <ac:spMk id="33" creationId="{B0DD474A-1E80-4107-ADFE-94B9B62CF158}"/>
          </ac:spMkLst>
        </pc:spChg>
        <pc:spChg chg="add mod">
          <ac:chgData name="Kenta Kojima" userId="d6e458abbb8e538c" providerId="LiveId" clId="{F7CABC9D-3BE4-4D3B-A9F3-406A48F0627B}" dt="2025-08-28T11:48:02.340" v="2894" actId="14100"/>
          <ac:spMkLst>
            <pc:docMk/>
            <pc:sldMk cId="1605796022" sldId="261"/>
            <ac:spMk id="41" creationId="{7C0D9C00-C644-6C5A-92F2-BD81D49664DF}"/>
          </ac:spMkLst>
        </pc:spChg>
        <pc:spChg chg="add mod">
          <ac:chgData name="Kenta Kojima" userId="d6e458abbb8e538c" providerId="LiveId" clId="{F7CABC9D-3BE4-4D3B-A9F3-406A48F0627B}" dt="2025-08-28T11:51:55.081" v="2984" actId="14100"/>
          <ac:spMkLst>
            <pc:docMk/>
            <pc:sldMk cId="1605796022" sldId="261"/>
            <ac:spMk id="42" creationId="{D6D9BE69-01BB-5EE9-C31C-D8849BEFA3D5}"/>
          </ac:spMkLst>
        </pc:spChg>
        <pc:spChg chg="add mod">
          <ac:chgData name="Kenta Kojima" userId="d6e458abbb8e538c" providerId="LiveId" clId="{F7CABC9D-3BE4-4D3B-A9F3-406A48F0627B}" dt="2025-08-28T11:53:23.972" v="3075" actId="1076"/>
          <ac:spMkLst>
            <pc:docMk/>
            <pc:sldMk cId="1605796022" sldId="261"/>
            <ac:spMk id="45" creationId="{E4DAC1CA-FEC2-7772-A476-053447FCC46C}"/>
          </ac:spMkLst>
        </pc:spChg>
        <pc:spChg chg="add mod">
          <ac:chgData name="Kenta Kojima" userId="d6e458abbb8e538c" providerId="LiveId" clId="{F7CABC9D-3BE4-4D3B-A9F3-406A48F0627B}" dt="2025-08-28T11:53:23.972" v="3075" actId="1076"/>
          <ac:spMkLst>
            <pc:docMk/>
            <pc:sldMk cId="1605796022" sldId="261"/>
            <ac:spMk id="46" creationId="{570E4A56-7A0D-D94A-9304-2231CC655435}"/>
          </ac:spMkLst>
        </pc:spChg>
        <pc:spChg chg="add mod">
          <ac:chgData name="Kenta Kojima" userId="d6e458abbb8e538c" providerId="LiveId" clId="{F7CABC9D-3BE4-4D3B-A9F3-406A48F0627B}" dt="2025-08-28T11:51:51.165" v="2983" actId="14100"/>
          <ac:spMkLst>
            <pc:docMk/>
            <pc:sldMk cId="1605796022" sldId="261"/>
            <ac:spMk id="47" creationId="{F73DEF33-98FC-50AC-4E94-E6C1F4AC7DCD}"/>
          </ac:spMkLst>
        </pc:spChg>
        <pc:spChg chg="add mod">
          <ac:chgData name="Kenta Kojima" userId="d6e458abbb8e538c" providerId="LiveId" clId="{F7CABC9D-3BE4-4D3B-A9F3-406A48F0627B}" dt="2025-08-28T11:53:23.972" v="3075" actId="1076"/>
          <ac:spMkLst>
            <pc:docMk/>
            <pc:sldMk cId="1605796022" sldId="261"/>
            <ac:spMk id="48" creationId="{2DE96866-8BD8-CBF8-D0F8-79AD4177221D}"/>
          </ac:spMkLst>
        </pc:spChg>
        <pc:spChg chg="add mod">
          <ac:chgData name="Kenta Kojima" userId="d6e458abbb8e538c" providerId="LiveId" clId="{F7CABC9D-3BE4-4D3B-A9F3-406A48F0627B}" dt="2025-08-28T11:53:23.972" v="3075" actId="1076"/>
          <ac:spMkLst>
            <pc:docMk/>
            <pc:sldMk cId="1605796022" sldId="261"/>
            <ac:spMk id="49" creationId="{651ECDFA-3928-1207-D07B-AEC9983725C8}"/>
          </ac:spMkLst>
        </pc:spChg>
        <pc:spChg chg="add mod">
          <ac:chgData name="Kenta Kojima" userId="d6e458abbb8e538c" providerId="LiveId" clId="{F7CABC9D-3BE4-4D3B-A9F3-406A48F0627B}" dt="2025-08-28T11:53:23.972" v="3075" actId="1076"/>
          <ac:spMkLst>
            <pc:docMk/>
            <pc:sldMk cId="1605796022" sldId="261"/>
            <ac:spMk id="50" creationId="{AFC6A061-A7B7-157D-A349-3E642B604B77}"/>
          </ac:spMkLst>
        </pc:spChg>
        <pc:spChg chg="add mod">
          <ac:chgData name="Kenta Kojima" userId="d6e458abbb8e538c" providerId="LiveId" clId="{F7CABC9D-3BE4-4D3B-A9F3-406A48F0627B}" dt="2025-08-28T11:53:23.972" v="3075" actId="1076"/>
          <ac:spMkLst>
            <pc:docMk/>
            <pc:sldMk cId="1605796022" sldId="261"/>
            <ac:spMk id="51" creationId="{8F73E7C0-1404-863E-C676-09131F1220EB}"/>
          </ac:spMkLst>
        </pc:spChg>
        <pc:spChg chg="add mod">
          <ac:chgData name="Kenta Kojima" userId="d6e458abbb8e538c" providerId="LiveId" clId="{F7CABC9D-3BE4-4D3B-A9F3-406A48F0627B}" dt="2025-08-28T11:53:23.972" v="3075" actId="1076"/>
          <ac:spMkLst>
            <pc:docMk/>
            <pc:sldMk cId="1605796022" sldId="261"/>
            <ac:spMk id="52" creationId="{B7321477-C041-78B7-A857-885BFA2C72DB}"/>
          </ac:spMkLst>
        </pc:spChg>
        <pc:spChg chg="add mod">
          <ac:chgData name="Kenta Kojima" userId="d6e458abbb8e538c" providerId="LiveId" clId="{F7CABC9D-3BE4-4D3B-A9F3-406A48F0627B}" dt="2025-08-28T11:53:48.160" v="3095" actId="14100"/>
          <ac:spMkLst>
            <pc:docMk/>
            <pc:sldMk cId="1605796022" sldId="261"/>
            <ac:spMk id="53" creationId="{1D6BE84D-AA63-5EE4-22CB-751E2D4CE098}"/>
          </ac:spMkLst>
        </pc:spChg>
        <pc:spChg chg="add mod">
          <ac:chgData name="Kenta Kojima" userId="d6e458abbb8e538c" providerId="LiveId" clId="{F7CABC9D-3BE4-4D3B-A9F3-406A48F0627B}" dt="2025-08-28T11:53:38.712" v="3090" actId="14100"/>
          <ac:spMkLst>
            <pc:docMk/>
            <pc:sldMk cId="1605796022" sldId="261"/>
            <ac:spMk id="54" creationId="{74F406FA-6999-1E19-AC44-32A7F4549139}"/>
          </ac:spMkLst>
        </pc:spChg>
        <pc:spChg chg="add mod">
          <ac:chgData name="Kenta Kojima" userId="d6e458abbb8e538c" providerId="LiveId" clId="{F7CABC9D-3BE4-4D3B-A9F3-406A48F0627B}" dt="2025-08-28T11:54:11.822" v="3144" actId="20577"/>
          <ac:spMkLst>
            <pc:docMk/>
            <pc:sldMk cId="1605796022" sldId="261"/>
            <ac:spMk id="55" creationId="{C7CEEDF9-06F9-9908-992C-AF7A4C5A1AD7}"/>
          </ac:spMkLst>
        </pc:spChg>
        <pc:spChg chg="add mod">
          <ac:chgData name="Kenta Kojima" userId="d6e458abbb8e538c" providerId="LiveId" clId="{F7CABC9D-3BE4-4D3B-A9F3-406A48F0627B}" dt="2025-08-28T11:54:06.164" v="3125" actId="20577"/>
          <ac:spMkLst>
            <pc:docMk/>
            <pc:sldMk cId="1605796022" sldId="261"/>
            <ac:spMk id="56" creationId="{F530EEFB-7C2E-5365-0862-7BF9DC396CEC}"/>
          </ac:spMkLst>
        </pc:spChg>
        <pc:spChg chg="add mod">
          <ac:chgData name="Kenta Kojima" userId="d6e458abbb8e538c" providerId="LiveId" clId="{F7CABC9D-3BE4-4D3B-A9F3-406A48F0627B}" dt="2025-08-28T11:54:47.350" v="3157" actId="242"/>
          <ac:spMkLst>
            <pc:docMk/>
            <pc:sldMk cId="1605796022" sldId="261"/>
            <ac:spMk id="57" creationId="{B990AB54-EC15-8A01-0BB7-53F21FC2E9C7}"/>
          </ac:spMkLst>
        </pc:spChg>
        <pc:spChg chg="add mod">
          <ac:chgData name="Kenta Kojima" userId="d6e458abbb8e538c" providerId="LiveId" clId="{F7CABC9D-3BE4-4D3B-A9F3-406A48F0627B}" dt="2025-08-28T11:55:11.299" v="3187" actId="1038"/>
          <ac:spMkLst>
            <pc:docMk/>
            <pc:sldMk cId="1605796022" sldId="261"/>
            <ac:spMk id="58" creationId="{0FAE4A6B-607B-4E89-39CA-2B48F22E7130}"/>
          </ac:spMkLst>
        </pc:spChg>
        <pc:spChg chg="add mod">
          <ac:chgData name="Kenta Kojima" userId="d6e458abbb8e538c" providerId="LiveId" clId="{F7CABC9D-3BE4-4D3B-A9F3-406A48F0627B}" dt="2025-08-28T11:55:21.710" v="3193" actId="20577"/>
          <ac:spMkLst>
            <pc:docMk/>
            <pc:sldMk cId="1605796022" sldId="261"/>
            <ac:spMk id="59" creationId="{62B9B817-F5D2-BE4F-5C5C-19242BE783BE}"/>
          </ac:spMkLst>
        </pc:spChg>
        <pc:spChg chg="add mod">
          <ac:chgData name="Kenta Kojima" userId="d6e458abbb8e538c" providerId="LiveId" clId="{F7CABC9D-3BE4-4D3B-A9F3-406A48F0627B}" dt="2025-08-28T11:55:18.445" v="3188" actId="571"/>
          <ac:spMkLst>
            <pc:docMk/>
            <pc:sldMk cId="1605796022" sldId="261"/>
            <ac:spMk id="60" creationId="{E0FAE357-16F4-CD03-DDED-A7A22E0AB464}"/>
          </ac:spMkLst>
        </pc:spChg>
        <pc:spChg chg="add mod">
          <ac:chgData name="Kenta Kojima" userId="d6e458abbb8e538c" providerId="LiveId" clId="{F7CABC9D-3BE4-4D3B-A9F3-406A48F0627B}" dt="2025-08-28T11:55:39.703" v="3197" actId="20577"/>
          <ac:spMkLst>
            <pc:docMk/>
            <pc:sldMk cId="1605796022" sldId="261"/>
            <ac:spMk id="61" creationId="{B5393B39-07FC-17AB-CF3E-47021DBE5409}"/>
          </ac:spMkLst>
        </pc:spChg>
        <pc:spChg chg="add mod">
          <ac:chgData name="Kenta Kojima" userId="d6e458abbb8e538c" providerId="LiveId" clId="{F7CABC9D-3BE4-4D3B-A9F3-406A48F0627B}" dt="2025-08-28T11:55:36.726" v="3194" actId="571"/>
          <ac:spMkLst>
            <pc:docMk/>
            <pc:sldMk cId="1605796022" sldId="261"/>
            <ac:spMk id="62" creationId="{6CF55176-A8AB-0E4A-6B96-FC197E95EC65}"/>
          </ac:spMkLst>
        </pc:spChg>
        <pc:spChg chg="mod">
          <ac:chgData name="Kenta Kojima" userId="d6e458abbb8e538c" providerId="LiveId" clId="{F7CABC9D-3BE4-4D3B-A9F3-406A48F0627B}" dt="2025-08-28T11:59:18.519" v="3225"/>
          <ac:spMkLst>
            <pc:docMk/>
            <pc:sldMk cId="1605796022" sldId="261"/>
            <ac:spMk id="69" creationId="{88C98081-33A8-C8F8-5DED-BE2D207CEC2A}"/>
          </ac:spMkLst>
        </pc:spChg>
        <pc:spChg chg="add mod">
          <ac:chgData name="Kenta Kojima" userId="d6e458abbb8e538c" providerId="LiveId" clId="{F7CABC9D-3BE4-4D3B-A9F3-406A48F0627B}" dt="2025-08-28T12:00:05.418" v="3228"/>
          <ac:spMkLst>
            <pc:docMk/>
            <pc:sldMk cId="1605796022" sldId="261"/>
            <ac:spMk id="70" creationId="{D5427C95-D21A-9544-AE01-3FD3C322C160}"/>
          </ac:spMkLst>
        </pc:spChg>
        <pc:spChg chg="add mod">
          <ac:chgData name="Kenta Kojima" userId="d6e458abbb8e538c" providerId="LiveId" clId="{F7CABC9D-3BE4-4D3B-A9F3-406A48F0627B}" dt="2025-08-28T12:00:29.613" v="3232" actId="207"/>
          <ac:spMkLst>
            <pc:docMk/>
            <pc:sldMk cId="1605796022" sldId="261"/>
            <ac:spMk id="71" creationId="{EF0D741A-91FF-8483-A812-140CBC780B35}"/>
          </ac:spMkLst>
        </pc:spChg>
        <pc:spChg chg="add mod">
          <ac:chgData name="Kenta Kojima" userId="d6e458abbb8e538c" providerId="LiveId" clId="{F7CABC9D-3BE4-4D3B-A9F3-406A48F0627B}" dt="2025-08-28T12:00:38.675" v="3234" actId="14100"/>
          <ac:spMkLst>
            <pc:docMk/>
            <pc:sldMk cId="1605796022" sldId="261"/>
            <ac:spMk id="72" creationId="{37B42DE0-AC3B-64FD-7282-A75709F84414}"/>
          </ac:spMkLst>
        </pc:spChg>
        <pc:graphicFrameChg chg="add mod ord modGraphic">
          <ac:chgData name="Kenta Kojima" userId="d6e458abbb8e538c" providerId="LiveId" clId="{F7CABC9D-3BE4-4D3B-A9F3-406A48F0627B}" dt="2025-08-28T11:13:20.764" v="2723" actId="1036"/>
          <ac:graphicFrameMkLst>
            <pc:docMk/>
            <pc:sldMk cId="1605796022" sldId="261"/>
            <ac:graphicFrameMk id="5" creationId="{7E50EF20-7832-1A61-18A1-BA31653D3922}"/>
          </ac:graphicFrameMkLst>
        </pc:graphicFrameChg>
        <pc:picChg chg="add mod">
          <ac:chgData name="Kenta Kojima" userId="d6e458abbb8e538c" providerId="LiveId" clId="{F7CABC9D-3BE4-4D3B-A9F3-406A48F0627B}" dt="2025-08-28T11:46:40.391" v="2835" actId="1038"/>
          <ac:picMkLst>
            <pc:docMk/>
            <pc:sldMk cId="1605796022" sldId="261"/>
            <ac:picMk id="30" creationId="{C388F0C4-3B02-7776-7EA4-FF885C397308}"/>
          </ac:picMkLst>
        </pc:picChg>
        <pc:picChg chg="add mod">
          <ac:chgData name="Kenta Kojima" userId="d6e458abbb8e538c" providerId="LiveId" clId="{F7CABC9D-3BE4-4D3B-A9F3-406A48F0627B}" dt="2025-08-28T11:46:48.955" v="2862" actId="1035"/>
          <ac:picMkLst>
            <pc:docMk/>
            <pc:sldMk cId="1605796022" sldId="261"/>
            <ac:picMk id="31" creationId="{DB12C834-4544-088C-8A9C-46E6CC1893FF}"/>
          </ac:picMkLst>
        </pc:picChg>
        <pc:cxnChg chg="add mod">
          <ac:chgData name="Kenta Kojima" userId="d6e458abbb8e538c" providerId="LiveId" clId="{F7CABC9D-3BE4-4D3B-A9F3-406A48F0627B}" dt="2025-08-28T11:46:35.199" v="2819" actId="14100"/>
          <ac:cxnSpMkLst>
            <pc:docMk/>
            <pc:sldMk cId="1605796022" sldId="261"/>
            <ac:cxnSpMk id="34" creationId="{5AFE6BCF-C07C-1767-0E34-C552ABAC7EB6}"/>
          </ac:cxnSpMkLst>
        </pc:cxnChg>
        <pc:cxnChg chg="add mod">
          <ac:chgData name="Kenta Kojima" userId="d6e458abbb8e538c" providerId="LiveId" clId="{F7CABC9D-3BE4-4D3B-A9F3-406A48F0627B}" dt="2025-08-28T11:46:30.513" v="2818" actId="14100"/>
          <ac:cxnSpMkLst>
            <pc:docMk/>
            <pc:sldMk cId="1605796022" sldId="261"/>
            <ac:cxnSpMk id="37" creationId="{B253851A-B71A-53FA-06F8-3B819AAF9814}"/>
          </ac:cxnSpMkLst>
        </pc:cxnChg>
      </pc:sldChg>
      <pc:sldChg chg="addSp delSp modSp new mod">
        <pc:chgData name="Kenta Kojima" userId="d6e458abbb8e538c" providerId="LiveId" clId="{F7CABC9D-3BE4-4D3B-A9F3-406A48F0627B}" dt="2025-08-28T17:46:23.570" v="6316" actId="14100"/>
        <pc:sldMkLst>
          <pc:docMk/>
          <pc:sldMk cId="3735122349" sldId="262"/>
        </pc:sldMkLst>
        <pc:spChg chg="mod">
          <ac:chgData name="Kenta Kojima" userId="d6e458abbb8e538c" providerId="LiveId" clId="{F7CABC9D-3BE4-4D3B-A9F3-406A48F0627B}" dt="2025-08-28T12:10:18.627" v="3275" actId="20577"/>
          <ac:spMkLst>
            <pc:docMk/>
            <pc:sldMk cId="3735122349" sldId="262"/>
            <ac:spMk id="2" creationId="{C290A608-BF74-3A1F-A3EF-BFF2C84B7384}"/>
          </ac:spMkLst>
        </pc:spChg>
        <pc:spChg chg="mod">
          <ac:chgData name="Kenta Kojima" userId="d6e458abbb8e538c" providerId="LiveId" clId="{F7CABC9D-3BE4-4D3B-A9F3-406A48F0627B}" dt="2025-08-28T12:10:54.398" v="3392" actId="14100"/>
          <ac:spMkLst>
            <pc:docMk/>
            <pc:sldMk cId="3735122349" sldId="262"/>
            <ac:spMk id="3" creationId="{B918F7C2-BFAF-73FE-9F80-E8546A8813D9}"/>
          </ac:spMkLst>
        </pc:spChg>
        <pc:spChg chg="add mod">
          <ac:chgData name="Kenta Kojima" userId="d6e458abbb8e538c" providerId="LiveId" clId="{F7CABC9D-3BE4-4D3B-A9F3-406A48F0627B}" dt="2025-08-28T16:49:39.658" v="3848" actId="14100"/>
          <ac:spMkLst>
            <pc:docMk/>
            <pc:sldMk cId="3735122349" sldId="262"/>
            <ac:spMk id="5" creationId="{89FFF002-0B3B-6CF0-F89E-F09F61ECB148}"/>
          </ac:spMkLst>
        </pc:spChg>
        <pc:spChg chg="add mod topLvl">
          <ac:chgData name="Kenta Kojima" userId="d6e458abbb8e538c" providerId="LiveId" clId="{F7CABC9D-3BE4-4D3B-A9F3-406A48F0627B}" dt="2025-08-28T16:49:26.752" v="3847" actId="14100"/>
          <ac:spMkLst>
            <pc:docMk/>
            <pc:sldMk cId="3735122349" sldId="262"/>
            <ac:spMk id="6" creationId="{8AA73BBF-97F6-3283-56A4-D3E2D7475D90}"/>
          </ac:spMkLst>
        </pc:spChg>
        <pc:spChg chg="add mod topLvl">
          <ac:chgData name="Kenta Kojima" userId="d6e458abbb8e538c" providerId="LiveId" clId="{F7CABC9D-3BE4-4D3B-A9F3-406A48F0627B}" dt="2025-08-28T16:48:25.751" v="3841" actId="1076"/>
          <ac:spMkLst>
            <pc:docMk/>
            <pc:sldMk cId="3735122349" sldId="262"/>
            <ac:spMk id="7" creationId="{45D62C14-C1D3-200B-4352-3DDBBE2A94CC}"/>
          </ac:spMkLst>
        </pc:spChg>
        <pc:spChg chg="add mod topLvl">
          <ac:chgData name="Kenta Kojima" userId="d6e458abbb8e538c" providerId="LiveId" clId="{F7CABC9D-3BE4-4D3B-A9F3-406A48F0627B}" dt="2025-08-28T17:44:51.739" v="6306" actId="1038"/>
          <ac:spMkLst>
            <pc:docMk/>
            <pc:sldMk cId="3735122349" sldId="262"/>
            <ac:spMk id="8" creationId="{954586F2-EC8D-5A8B-BFAB-A31F91E573D1}"/>
          </ac:spMkLst>
        </pc:spChg>
        <pc:spChg chg="add mod topLvl">
          <ac:chgData name="Kenta Kojima" userId="d6e458abbb8e538c" providerId="LiveId" clId="{F7CABC9D-3BE4-4D3B-A9F3-406A48F0627B}" dt="2025-08-28T16:48:25.751" v="3841" actId="1076"/>
          <ac:spMkLst>
            <pc:docMk/>
            <pc:sldMk cId="3735122349" sldId="262"/>
            <ac:spMk id="9" creationId="{306E3F17-652E-7D52-516C-37511BF4A188}"/>
          </ac:spMkLst>
        </pc:spChg>
        <pc:spChg chg="add mod topLvl">
          <ac:chgData name="Kenta Kojima" userId="d6e458abbb8e538c" providerId="LiveId" clId="{F7CABC9D-3BE4-4D3B-A9F3-406A48F0627B}" dt="2025-08-28T12:25:04.278" v="3708" actId="14100"/>
          <ac:spMkLst>
            <pc:docMk/>
            <pc:sldMk cId="3735122349" sldId="262"/>
            <ac:spMk id="10" creationId="{14E250BA-376C-F45C-D90E-C6081B4190FE}"/>
          </ac:spMkLst>
        </pc:spChg>
        <pc:spChg chg="add mod topLvl">
          <ac:chgData name="Kenta Kojima" userId="d6e458abbb8e538c" providerId="LiveId" clId="{F7CABC9D-3BE4-4D3B-A9F3-406A48F0627B}" dt="2025-08-28T12:24:35.997" v="3704" actId="1035"/>
          <ac:spMkLst>
            <pc:docMk/>
            <pc:sldMk cId="3735122349" sldId="262"/>
            <ac:spMk id="11" creationId="{B6E9CA3E-E0F6-4E3A-C904-B35C9E1E2C7F}"/>
          </ac:spMkLst>
        </pc:spChg>
        <pc:spChg chg="add mod topLvl">
          <ac:chgData name="Kenta Kojima" userId="d6e458abbb8e538c" providerId="LiveId" clId="{F7CABC9D-3BE4-4D3B-A9F3-406A48F0627B}" dt="2025-08-28T16:48:25.751" v="3841" actId="1076"/>
          <ac:spMkLst>
            <pc:docMk/>
            <pc:sldMk cId="3735122349" sldId="262"/>
            <ac:spMk id="12" creationId="{6AD8EB05-E45B-3A97-C7AA-BA8F77E6617E}"/>
          </ac:spMkLst>
        </pc:spChg>
        <pc:spChg chg="add mod">
          <ac:chgData name="Kenta Kojima" userId="d6e458abbb8e538c" providerId="LiveId" clId="{F7CABC9D-3BE4-4D3B-A9F3-406A48F0627B}" dt="2025-08-28T16:48:25.751" v="3841" actId="1076"/>
          <ac:spMkLst>
            <pc:docMk/>
            <pc:sldMk cId="3735122349" sldId="262"/>
            <ac:spMk id="17" creationId="{1B09E183-D3F9-B5E8-527F-68A8BAA062B7}"/>
          </ac:spMkLst>
        </pc:spChg>
        <pc:spChg chg="add mod">
          <ac:chgData name="Kenta Kojima" userId="d6e458abbb8e538c" providerId="LiveId" clId="{F7CABC9D-3BE4-4D3B-A9F3-406A48F0627B}" dt="2025-08-28T16:48:25.751" v="3841" actId="1076"/>
          <ac:spMkLst>
            <pc:docMk/>
            <pc:sldMk cId="3735122349" sldId="262"/>
            <ac:spMk id="21" creationId="{4A4ED3EA-76F3-BF26-F7BA-ADF630A1BD5A}"/>
          </ac:spMkLst>
        </pc:spChg>
        <pc:spChg chg="add mod">
          <ac:chgData name="Kenta Kojima" userId="d6e458abbb8e538c" providerId="LiveId" clId="{F7CABC9D-3BE4-4D3B-A9F3-406A48F0627B}" dt="2025-08-28T12:24:35.997" v="3704" actId="1035"/>
          <ac:spMkLst>
            <pc:docMk/>
            <pc:sldMk cId="3735122349" sldId="262"/>
            <ac:spMk id="22" creationId="{57E6121F-0D17-41C1-FEA5-C9824D8F034A}"/>
          </ac:spMkLst>
        </pc:spChg>
        <pc:spChg chg="add mod">
          <ac:chgData name="Kenta Kojima" userId="d6e458abbb8e538c" providerId="LiveId" clId="{F7CABC9D-3BE4-4D3B-A9F3-406A48F0627B}" dt="2025-08-28T17:44:51.739" v="6306" actId="1038"/>
          <ac:spMkLst>
            <pc:docMk/>
            <pc:sldMk cId="3735122349" sldId="262"/>
            <ac:spMk id="24" creationId="{DD7F6F10-ED2D-D0DA-1EB7-F091E82CB206}"/>
          </ac:spMkLst>
        </pc:spChg>
        <pc:spChg chg="add mod">
          <ac:chgData name="Kenta Kojima" userId="d6e458abbb8e538c" providerId="LiveId" clId="{F7CABC9D-3BE4-4D3B-A9F3-406A48F0627B}" dt="2025-08-28T17:44:51.739" v="6306" actId="1038"/>
          <ac:spMkLst>
            <pc:docMk/>
            <pc:sldMk cId="3735122349" sldId="262"/>
            <ac:spMk id="25" creationId="{6509DAE7-644B-C00E-EADD-0009A03C9FC3}"/>
          </ac:spMkLst>
        </pc:spChg>
        <pc:spChg chg="add mod">
          <ac:chgData name="Kenta Kojima" userId="d6e458abbb8e538c" providerId="LiveId" clId="{F7CABC9D-3BE4-4D3B-A9F3-406A48F0627B}" dt="2025-08-28T17:06:26.264" v="4373" actId="14100"/>
          <ac:spMkLst>
            <pc:docMk/>
            <pc:sldMk cId="3735122349" sldId="262"/>
            <ac:spMk id="30" creationId="{29EAAEFB-AE1C-3C36-7DFF-274D384EC50B}"/>
          </ac:spMkLst>
        </pc:spChg>
        <pc:spChg chg="add mod">
          <ac:chgData name="Kenta Kojima" userId="d6e458abbb8e538c" providerId="LiveId" clId="{F7CABC9D-3BE4-4D3B-A9F3-406A48F0627B}" dt="2025-08-28T16:48:25.751" v="3841" actId="1076"/>
          <ac:spMkLst>
            <pc:docMk/>
            <pc:sldMk cId="3735122349" sldId="262"/>
            <ac:spMk id="33" creationId="{FD2083AB-B887-DDA8-A9A9-1020BC8D573C}"/>
          </ac:spMkLst>
        </pc:spChg>
        <pc:spChg chg="add mod">
          <ac:chgData name="Kenta Kojima" userId="d6e458abbb8e538c" providerId="LiveId" clId="{F7CABC9D-3BE4-4D3B-A9F3-406A48F0627B}" dt="2025-08-28T16:49:18.331" v="3846" actId="14100"/>
          <ac:spMkLst>
            <pc:docMk/>
            <pc:sldMk cId="3735122349" sldId="262"/>
            <ac:spMk id="36" creationId="{522B7448-2C06-28A9-D0BD-DD9D22C8D241}"/>
          </ac:spMkLst>
        </pc:spChg>
        <pc:spChg chg="add mod">
          <ac:chgData name="Kenta Kojima" userId="d6e458abbb8e538c" providerId="LiveId" clId="{F7CABC9D-3BE4-4D3B-A9F3-406A48F0627B}" dt="2025-08-28T16:48:43.371" v="3843" actId="571"/>
          <ac:spMkLst>
            <pc:docMk/>
            <pc:sldMk cId="3735122349" sldId="262"/>
            <ac:spMk id="37" creationId="{6DBFC1A2-C485-0379-E998-CC407693DBEC}"/>
          </ac:spMkLst>
        </pc:spChg>
        <pc:spChg chg="add mod">
          <ac:chgData name="Kenta Kojima" userId="d6e458abbb8e538c" providerId="LiveId" clId="{F7CABC9D-3BE4-4D3B-A9F3-406A48F0627B}" dt="2025-08-28T16:48:43.371" v="3843" actId="571"/>
          <ac:spMkLst>
            <pc:docMk/>
            <pc:sldMk cId="3735122349" sldId="262"/>
            <ac:spMk id="38" creationId="{46B4E17C-0F1E-840A-AE77-1B0071CA3376}"/>
          </ac:spMkLst>
        </pc:spChg>
        <pc:spChg chg="add mod">
          <ac:chgData name="Kenta Kojima" userId="d6e458abbb8e538c" providerId="LiveId" clId="{F7CABC9D-3BE4-4D3B-A9F3-406A48F0627B}" dt="2025-08-28T16:48:43.371" v="3843" actId="571"/>
          <ac:spMkLst>
            <pc:docMk/>
            <pc:sldMk cId="3735122349" sldId="262"/>
            <ac:spMk id="40" creationId="{2F972461-C14B-3A7C-EF16-09B7E7D9BE33}"/>
          </ac:spMkLst>
        </pc:spChg>
        <pc:spChg chg="add mod">
          <ac:chgData name="Kenta Kojima" userId="d6e458abbb8e538c" providerId="LiveId" clId="{F7CABC9D-3BE4-4D3B-A9F3-406A48F0627B}" dt="2025-08-28T16:48:43.371" v="3843" actId="571"/>
          <ac:spMkLst>
            <pc:docMk/>
            <pc:sldMk cId="3735122349" sldId="262"/>
            <ac:spMk id="41" creationId="{33A7AEF7-9F67-DC8F-B72D-53243145BA3B}"/>
          </ac:spMkLst>
        </pc:spChg>
        <pc:spChg chg="add mod">
          <ac:chgData name="Kenta Kojima" userId="d6e458abbb8e538c" providerId="LiveId" clId="{F7CABC9D-3BE4-4D3B-A9F3-406A48F0627B}" dt="2025-08-28T16:49:02.420" v="3844" actId="571"/>
          <ac:spMkLst>
            <pc:docMk/>
            <pc:sldMk cId="3735122349" sldId="262"/>
            <ac:spMk id="42" creationId="{0841E3DE-C89F-1A9A-51FA-6A1768A871FB}"/>
          </ac:spMkLst>
        </pc:spChg>
        <pc:spChg chg="add mod">
          <ac:chgData name="Kenta Kojima" userId="d6e458abbb8e538c" providerId="LiveId" clId="{F7CABC9D-3BE4-4D3B-A9F3-406A48F0627B}" dt="2025-08-28T16:49:02.420" v="3844" actId="571"/>
          <ac:spMkLst>
            <pc:docMk/>
            <pc:sldMk cId="3735122349" sldId="262"/>
            <ac:spMk id="43" creationId="{9E25043A-8E2F-F54A-811B-E9A0CEB4D11F}"/>
          </ac:spMkLst>
        </pc:spChg>
        <pc:spChg chg="add mod">
          <ac:chgData name="Kenta Kojima" userId="d6e458abbb8e538c" providerId="LiveId" clId="{F7CABC9D-3BE4-4D3B-A9F3-406A48F0627B}" dt="2025-08-28T16:50:01.062" v="3851" actId="14100"/>
          <ac:spMkLst>
            <pc:docMk/>
            <pc:sldMk cId="3735122349" sldId="262"/>
            <ac:spMk id="46" creationId="{2AB1BB8E-4550-BA5B-46CC-ECC376B62216}"/>
          </ac:spMkLst>
        </pc:spChg>
        <pc:spChg chg="add mod">
          <ac:chgData name="Kenta Kojima" userId="d6e458abbb8e538c" providerId="LiveId" clId="{F7CABC9D-3BE4-4D3B-A9F3-406A48F0627B}" dt="2025-08-28T16:52:14.345" v="4009" actId="1036"/>
          <ac:spMkLst>
            <pc:docMk/>
            <pc:sldMk cId="3735122349" sldId="262"/>
            <ac:spMk id="48" creationId="{183AF6B3-12BB-484A-79FA-685EA64D19C9}"/>
          </ac:spMkLst>
        </pc:spChg>
        <pc:spChg chg="add mod">
          <ac:chgData name="Kenta Kojima" userId="d6e458abbb8e538c" providerId="LiveId" clId="{F7CABC9D-3BE4-4D3B-A9F3-406A48F0627B}" dt="2025-08-28T16:50:51.168" v="3896"/>
          <ac:spMkLst>
            <pc:docMk/>
            <pc:sldMk cId="3735122349" sldId="262"/>
            <ac:spMk id="49" creationId="{EC995D06-17AB-B325-0B6B-89635F0D903D}"/>
          </ac:spMkLst>
        </pc:spChg>
        <pc:spChg chg="add mod">
          <ac:chgData name="Kenta Kojima" userId="d6e458abbb8e538c" providerId="LiveId" clId="{F7CABC9D-3BE4-4D3B-A9F3-406A48F0627B}" dt="2025-08-28T16:52:10.049" v="4007" actId="2085"/>
          <ac:spMkLst>
            <pc:docMk/>
            <pc:sldMk cId="3735122349" sldId="262"/>
            <ac:spMk id="50" creationId="{672112C1-5E33-68E0-E1F6-DB00DF01C85C}"/>
          </ac:spMkLst>
        </pc:spChg>
        <pc:spChg chg="add mod">
          <ac:chgData name="Kenta Kojima" userId="d6e458abbb8e538c" providerId="LiveId" clId="{F7CABC9D-3BE4-4D3B-A9F3-406A48F0627B}" dt="2025-08-28T17:32:52.642" v="5366" actId="14100"/>
          <ac:spMkLst>
            <pc:docMk/>
            <pc:sldMk cId="3735122349" sldId="262"/>
            <ac:spMk id="51" creationId="{C591993C-DAAE-8A70-BDEF-2106AEF269FB}"/>
          </ac:spMkLst>
        </pc:spChg>
        <pc:spChg chg="add mod">
          <ac:chgData name="Kenta Kojima" userId="d6e458abbb8e538c" providerId="LiveId" clId="{F7CABC9D-3BE4-4D3B-A9F3-406A48F0627B}" dt="2025-08-28T17:18:04.792" v="4827" actId="1076"/>
          <ac:spMkLst>
            <pc:docMk/>
            <pc:sldMk cId="3735122349" sldId="262"/>
            <ac:spMk id="52" creationId="{1F14021A-B9E4-CCF1-A1E3-C83F0E126200}"/>
          </ac:spMkLst>
        </pc:spChg>
        <pc:spChg chg="add mod">
          <ac:chgData name="Kenta Kojima" userId="d6e458abbb8e538c" providerId="LiveId" clId="{F7CABC9D-3BE4-4D3B-A9F3-406A48F0627B}" dt="2025-08-28T17:11:06.995" v="4458" actId="1035"/>
          <ac:spMkLst>
            <pc:docMk/>
            <pc:sldMk cId="3735122349" sldId="262"/>
            <ac:spMk id="53" creationId="{25BBF531-B519-1A43-71B1-D301A7162321}"/>
          </ac:spMkLst>
        </pc:spChg>
        <pc:spChg chg="add mod">
          <ac:chgData name="Kenta Kojima" userId="d6e458abbb8e538c" providerId="LiveId" clId="{F7CABC9D-3BE4-4D3B-A9F3-406A48F0627B}" dt="2025-08-28T17:11:06.995" v="4458" actId="1035"/>
          <ac:spMkLst>
            <pc:docMk/>
            <pc:sldMk cId="3735122349" sldId="262"/>
            <ac:spMk id="54" creationId="{2A970FE6-9936-2F52-F19D-9A9EA9F2B3FC}"/>
          </ac:spMkLst>
        </pc:spChg>
        <pc:spChg chg="add mod">
          <ac:chgData name="Kenta Kojima" userId="d6e458abbb8e538c" providerId="LiveId" clId="{F7CABC9D-3BE4-4D3B-A9F3-406A48F0627B}" dt="2025-08-28T17:11:06.995" v="4458" actId="1035"/>
          <ac:spMkLst>
            <pc:docMk/>
            <pc:sldMk cId="3735122349" sldId="262"/>
            <ac:spMk id="55" creationId="{6FBCD44B-6B98-A4E2-D2D5-401F35012A79}"/>
          </ac:spMkLst>
        </pc:spChg>
        <pc:spChg chg="add mod">
          <ac:chgData name="Kenta Kojima" userId="d6e458abbb8e538c" providerId="LiveId" clId="{F7CABC9D-3BE4-4D3B-A9F3-406A48F0627B}" dt="2025-08-28T17:11:06.995" v="4458" actId="1035"/>
          <ac:spMkLst>
            <pc:docMk/>
            <pc:sldMk cId="3735122349" sldId="262"/>
            <ac:spMk id="56" creationId="{5B13F22C-560D-8F59-24A4-82C588365733}"/>
          </ac:spMkLst>
        </pc:spChg>
        <pc:spChg chg="add mod">
          <ac:chgData name="Kenta Kojima" userId="d6e458abbb8e538c" providerId="LiveId" clId="{F7CABC9D-3BE4-4D3B-A9F3-406A48F0627B}" dt="2025-08-28T17:44:51.739" v="6306" actId="1038"/>
          <ac:spMkLst>
            <pc:docMk/>
            <pc:sldMk cId="3735122349" sldId="262"/>
            <ac:spMk id="57" creationId="{46D7D955-39E1-DDFC-77DA-4054F1F05102}"/>
          </ac:spMkLst>
        </pc:spChg>
        <pc:spChg chg="add mod">
          <ac:chgData name="Kenta Kojima" userId="d6e458abbb8e538c" providerId="LiveId" clId="{F7CABC9D-3BE4-4D3B-A9F3-406A48F0627B}" dt="2025-08-28T17:11:06.995" v="4458" actId="1035"/>
          <ac:spMkLst>
            <pc:docMk/>
            <pc:sldMk cId="3735122349" sldId="262"/>
            <ac:spMk id="58" creationId="{1FA62C34-14A4-6C72-630F-43F4F8A80FAF}"/>
          </ac:spMkLst>
        </pc:spChg>
        <pc:spChg chg="add mod">
          <ac:chgData name="Kenta Kojima" userId="d6e458abbb8e538c" providerId="LiveId" clId="{F7CABC9D-3BE4-4D3B-A9F3-406A48F0627B}" dt="2025-08-28T17:11:06.995" v="4458" actId="1035"/>
          <ac:spMkLst>
            <pc:docMk/>
            <pc:sldMk cId="3735122349" sldId="262"/>
            <ac:spMk id="59" creationId="{65BF5B9B-D485-B0C3-F40E-4A2BD8651001}"/>
          </ac:spMkLst>
        </pc:spChg>
        <pc:spChg chg="add mod">
          <ac:chgData name="Kenta Kojima" userId="d6e458abbb8e538c" providerId="LiveId" clId="{F7CABC9D-3BE4-4D3B-A9F3-406A48F0627B}" dt="2025-08-28T17:11:06.995" v="4458" actId="1035"/>
          <ac:spMkLst>
            <pc:docMk/>
            <pc:sldMk cId="3735122349" sldId="262"/>
            <ac:spMk id="60" creationId="{BE780D44-BB0D-D720-5B31-01CB92A9305D}"/>
          </ac:spMkLst>
        </pc:spChg>
        <pc:spChg chg="add mod">
          <ac:chgData name="Kenta Kojima" userId="d6e458abbb8e538c" providerId="LiveId" clId="{F7CABC9D-3BE4-4D3B-A9F3-406A48F0627B}" dt="2025-08-28T17:11:06.995" v="4458" actId="1035"/>
          <ac:spMkLst>
            <pc:docMk/>
            <pc:sldMk cId="3735122349" sldId="262"/>
            <ac:spMk id="61" creationId="{8A6ACBCA-F924-BFE2-E2AB-7E44385A4121}"/>
          </ac:spMkLst>
        </pc:spChg>
        <pc:spChg chg="add mod">
          <ac:chgData name="Kenta Kojima" userId="d6e458abbb8e538c" providerId="LiveId" clId="{F7CABC9D-3BE4-4D3B-A9F3-406A48F0627B}" dt="2025-08-28T17:10:41.370" v="4454" actId="1035"/>
          <ac:spMkLst>
            <pc:docMk/>
            <pc:sldMk cId="3735122349" sldId="262"/>
            <ac:spMk id="63" creationId="{BC0583C9-D71A-A0AE-9B34-56AB10923420}"/>
          </ac:spMkLst>
        </pc:spChg>
        <pc:spChg chg="add mod">
          <ac:chgData name="Kenta Kojima" userId="d6e458abbb8e538c" providerId="LiveId" clId="{F7CABC9D-3BE4-4D3B-A9F3-406A48F0627B}" dt="2025-08-28T17:40:40.599" v="5668" actId="1037"/>
          <ac:spMkLst>
            <pc:docMk/>
            <pc:sldMk cId="3735122349" sldId="262"/>
            <ac:spMk id="64" creationId="{7023CC77-D7E4-6A8F-CE60-14D0AF3D7E5A}"/>
          </ac:spMkLst>
        </pc:spChg>
        <pc:spChg chg="add mod">
          <ac:chgData name="Kenta Kojima" userId="d6e458abbb8e538c" providerId="LiveId" clId="{F7CABC9D-3BE4-4D3B-A9F3-406A48F0627B}" dt="2025-08-28T17:44:51.739" v="6306" actId="1038"/>
          <ac:spMkLst>
            <pc:docMk/>
            <pc:sldMk cId="3735122349" sldId="262"/>
            <ac:spMk id="65" creationId="{BA39D0F1-EE16-4647-0350-132CEED07999}"/>
          </ac:spMkLst>
        </pc:spChg>
        <pc:spChg chg="add mod">
          <ac:chgData name="Kenta Kojima" userId="d6e458abbb8e538c" providerId="LiveId" clId="{F7CABC9D-3BE4-4D3B-A9F3-406A48F0627B}" dt="2025-08-28T17:05:26.979" v="4331" actId="14100"/>
          <ac:spMkLst>
            <pc:docMk/>
            <pc:sldMk cId="3735122349" sldId="262"/>
            <ac:spMk id="67" creationId="{7C5EF39C-6459-84AB-E255-B2F956A0DAD8}"/>
          </ac:spMkLst>
        </pc:spChg>
        <pc:spChg chg="add mod">
          <ac:chgData name="Kenta Kojima" userId="d6e458abbb8e538c" providerId="LiveId" clId="{F7CABC9D-3BE4-4D3B-A9F3-406A48F0627B}" dt="2025-08-28T17:40:40.599" v="5668" actId="1037"/>
          <ac:spMkLst>
            <pc:docMk/>
            <pc:sldMk cId="3735122349" sldId="262"/>
            <ac:spMk id="68" creationId="{90AB3D8E-251E-1586-0329-D53731C05F55}"/>
          </ac:spMkLst>
        </pc:spChg>
        <pc:spChg chg="add mod">
          <ac:chgData name="Kenta Kojima" userId="d6e458abbb8e538c" providerId="LiveId" clId="{F7CABC9D-3BE4-4D3B-A9F3-406A48F0627B}" dt="2025-08-28T17:40:40.599" v="5668" actId="1037"/>
          <ac:spMkLst>
            <pc:docMk/>
            <pc:sldMk cId="3735122349" sldId="262"/>
            <ac:spMk id="69" creationId="{33153BF3-555E-C864-D968-152070F171A2}"/>
          </ac:spMkLst>
        </pc:spChg>
        <pc:spChg chg="add mod">
          <ac:chgData name="Kenta Kojima" userId="d6e458abbb8e538c" providerId="LiveId" clId="{F7CABC9D-3BE4-4D3B-A9F3-406A48F0627B}" dt="2025-08-28T17:40:40.599" v="5668" actId="1037"/>
          <ac:spMkLst>
            <pc:docMk/>
            <pc:sldMk cId="3735122349" sldId="262"/>
            <ac:spMk id="72" creationId="{5CD684C0-E248-D74A-08DE-2346A6D279D1}"/>
          </ac:spMkLst>
        </pc:spChg>
        <pc:spChg chg="add mod">
          <ac:chgData name="Kenta Kojima" userId="d6e458abbb8e538c" providerId="LiveId" clId="{F7CABC9D-3BE4-4D3B-A9F3-406A48F0627B}" dt="2025-08-28T17:44:51.739" v="6306" actId="1038"/>
          <ac:spMkLst>
            <pc:docMk/>
            <pc:sldMk cId="3735122349" sldId="262"/>
            <ac:spMk id="74" creationId="{6C0873FE-1873-D021-9DF1-4C42D69D0E33}"/>
          </ac:spMkLst>
        </pc:spChg>
        <pc:spChg chg="add mod">
          <ac:chgData name="Kenta Kojima" userId="d6e458abbb8e538c" providerId="LiveId" clId="{F7CABC9D-3BE4-4D3B-A9F3-406A48F0627B}" dt="2025-08-28T17:11:06.995" v="4458" actId="1035"/>
          <ac:spMkLst>
            <pc:docMk/>
            <pc:sldMk cId="3735122349" sldId="262"/>
            <ac:spMk id="78" creationId="{937C3778-BC35-B304-75F9-28BE07CFB993}"/>
          </ac:spMkLst>
        </pc:spChg>
        <pc:spChg chg="add mod">
          <ac:chgData name="Kenta Kojima" userId="d6e458abbb8e538c" providerId="LiveId" clId="{F7CABC9D-3BE4-4D3B-A9F3-406A48F0627B}" dt="2025-08-28T17:12:37.455" v="4515" actId="1036"/>
          <ac:spMkLst>
            <pc:docMk/>
            <pc:sldMk cId="3735122349" sldId="262"/>
            <ac:spMk id="85" creationId="{D44C127A-F389-FF9B-4AC5-56245DD7BC55}"/>
          </ac:spMkLst>
        </pc:spChg>
        <pc:spChg chg="add mod">
          <ac:chgData name="Kenta Kojima" userId="d6e458abbb8e538c" providerId="LiveId" clId="{F7CABC9D-3BE4-4D3B-A9F3-406A48F0627B}" dt="2025-08-28T17:40:40.599" v="5668" actId="1037"/>
          <ac:spMkLst>
            <pc:docMk/>
            <pc:sldMk cId="3735122349" sldId="262"/>
            <ac:spMk id="87" creationId="{BDB347C7-F294-D45F-6C34-D720AA445514}"/>
          </ac:spMkLst>
        </pc:spChg>
        <pc:spChg chg="add mod">
          <ac:chgData name="Kenta Kojima" userId="d6e458abbb8e538c" providerId="LiveId" clId="{F7CABC9D-3BE4-4D3B-A9F3-406A48F0627B}" dt="2025-08-28T17:40:40.599" v="5668" actId="1037"/>
          <ac:spMkLst>
            <pc:docMk/>
            <pc:sldMk cId="3735122349" sldId="262"/>
            <ac:spMk id="89" creationId="{B2096C01-BB5D-971C-7258-D63BC7CCFA0C}"/>
          </ac:spMkLst>
        </pc:spChg>
        <pc:spChg chg="add mod">
          <ac:chgData name="Kenta Kojima" userId="d6e458abbb8e538c" providerId="LiveId" clId="{F7CABC9D-3BE4-4D3B-A9F3-406A48F0627B}" dt="2025-08-28T17:15:34.757" v="4693" actId="1035"/>
          <ac:spMkLst>
            <pc:docMk/>
            <pc:sldMk cId="3735122349" sldId="262"/>
            <ac:spMk id="90" creationId="{2D5FB3EE-DE24-B689-A393-1EFAE1D19C6B}"/>
          </ac:spMkLst>
        </pc:spChg>
        <pc:spChg chg="add mod">
          <ac:chgData name="Kenta Kojima" userId="d6e458abbb8e538c" providerId="LiveId" clId="{F7CABC9D-3BE4-4D3B-A9F3-406A48F0627B}" dt="2025-08-28T17:40:40.599" v="5668" actId="1037"/>
          <ac:spMkLst>
            <pc:docMk/>
            <pc:sldMk cId="3735122349" sldId="262"/>
            <ac:spMk id="92" creationId="{D64D0E94-24F3-8F6D-44ED-4B4EAF02C70B}"/>
          </ac:spMkLst>
        </pc:spChg>
        <pc:spChg chg="add mod">
          <ac:chgData name="Kenta Kojima" userId="d6e458abbb8e538c" providerId="LiveId" clId="{F7CABC9D-3BE4-4D3B-A9F3-406A48F0627B}" dt="2025-08-28T17:19:14.292" v="4832" actId="1076"/>
          <ac:spMkLst>
            <pc:docMk/>
            <pc:sldMk cId="3735122349" sldId="262"/>
            <ac:spMk id="93" creationId="{F060D2F2-1A84-1924-0CAD-6863F14B8876}"/>
          </ac:spMkLst>
        </pc:spChg>
        <pc:spChg chg="add mod">
          <ac:chgData name="Kenta Kojima" userId="d6e458abbb8e538c" providerId="LiveId" clId="{F7CABC9D-3BE4-4D3B-A9F3-406A48F0627B}" dt="2025-08-28T17:18:49.038" v="4831" actId="14100"/>
          <ac:spMkLst>
            <pc:docMk/>
            <pc:sldMk cId="3735122349" sldId="262"/>
            <ac:spMk id="94" creationId="{EE75625C-65A7-7332-1C46-54DC9115020C}"/>
          </ac:spMkLst>
        </pc:spChg>
        <pc:spChg chg="add mod">
          <ac:chgData name="Kenta Kojima" userId="d6e458abbb8e538c" providerId="LiveId" clId="{F7CABC9D-3BE4-4D3B-A9F3-406A48F0627B}" dt="2025-08-28T17:44:51.739" v="6306" actId="1038"/>
          <ac:spMkLst>
            <pc:docMk/>
            <pc:sldMk cId="3735122349" sldId="262"/>
            <ac:spMk id="95" creationId="{4317987F-7934-38BB-F005-A6280C1976FB}"/>
          </ac:spMkLst>
        </pc:spChg>
        <pc:spChg chg="add mod">
          <ac:chgData name="Kenta Kojima" userId="d6e458abbb8e538c" providerId="LiveId" clId="{F7CABC9D-3BE4-4D3B-A9F3-406A48F0627B}" dt="2025-08-28T17:19:36.946" v="4833" actId="571"/>
          <ac:spMkLst>
            <pc:docMk/>
            <pc:sldMk cId="3735122349" sldId="262"/>
            <ac:spMk id="96" creationId="{09E4B5E3-968A-F357-8805-CD6330D3540C}"/>
          </ac:spMkLst>
        </pc:spChg>
        <pc:spChg chg="add mod">
          <ac:chgData name="Kenta Kojima" userId="d6e458abbb8e538c" providerId="LiveId" clId="{F7CABC9D-3BE4-4D3B-A9F3-406A48F0627B}" dt="2025-08-28T17:19:44.229" v="4834" actId="571"/>
          <ac:spMkLst>
            <pc:docMk/>
            <pc:sldMk cId="3735122349" sldId="262"/>
            <ac:spMk id="97" creationId="{FDBC4996-7DE0-6DAF-3CEB-63C404955C45}"/>
          </ac:spMkLst>
        </pc:spChg>
        <pc:spChg chg="add mod">
          <ac:chgData name="Kenta Kojima" userId="d6e458abbb8e538c" providerId="LiveId" clId="{F7CABC9D-3BE4-4D3B-A9F3-406A48F0627B}" dt="2025-08-28T17:40:40.599" v="5668" actId="1037"/>
          <ac:spMkLst>
            <pc:docMk/>
            <pc:sldMk cId="3735122349" sldId="262"/>
            <ac:spMk id="98" creationId="{899463FD-043B-48C0-DDCC-2A003234F003}"/>
          </ac:spMkLst>
        </pc:spChg>
        <pc:spChg chg="add mod">
          <ac:chgData name="Kenta Kojima" userId="d6e458abbb8e538c" providerId="LiveId" clId="{F7CABC9D-3BE4-4D3B-A9F3-406A48F0627B}" dt="2025-08-28T17:44:51.739" v="6306" actId="1038"/>
          <ac:spMkLst>
            <pc:docMk/>
            <pc:sldMk cId="3735122349" sldId="262"/>
            <ac:spMk id="99" creationId="{9623C7FA-F836-0883-301F-293C60ABE994}"/>
          </ac:spMkLst>
        </pc:spChg>
        <pc:spChg chg="add mod">
          <ac:chgData name="Kenta Kojima" userId="d6e458abbb8e538c" providerId="LiveId" clId="{F7CABC9D-3BE4-4D3B-A9F3-406A48F0627B}" dt="2025-08-28T17:24:01.329" v="5066" actId="255"/>
          <ac:spMkLst>
            <pc:docMk/>
            <pc:sldMk cId="3735122349" sldId="262"/>
            <ac:spMk id="100" creationId="{50D0B85D-41B4-7455-8303-34B30D4DFC50}"/>
          </ac:spMkLst>
        </pc:spChg>
        <pc:spChg chg="add mod">
          <ac:chgData name="Kenta Kojima" userId="d6e458abbb8e538c" providerId="LiveId" clId="{F7CABC9D-3BE4-4D3B-A9F3-406A48F0627B}" dt="2025-08-28T17:20:28.136" v="4836" actId="571"/>
          <ac:spMkLst>
            <pc:docMk/>
            <pc:sldMk cId="3735122349" sldId="262"/>
            <ac:spMk id="101" creationId="{01A7075F-6B74-CA0B-BD2F-E72DC93D68FE}"/>
          </ac:spMkLst>
        </pc:spChg>
        <pc:spChg chg="add mod">
          <ac:chgData name="Kenta Kojima" userId="d6e458abbb8e538c" providerId="LiveId" clId="{F7CABC9D-3BE4-4D3B-A9F3-406A48F0627B}" dt="2025-08-28T17:20:28.136" v="4836" actId="571"/>
          <ac:spMkLst>
            <pc:docMk/>
            <pc:sldMk cId="3735122349" sldId="262"/>
            <ac:spMk id="102" creationId="{5DAF6082-A4B8-D6E3-AFF0-C20A5FE18C22}"/>
          </ac:spMkLst>
        </pc:spChg>
        <pc:spChg chg="add mod">
          <ac:chgData name="Kenta Kojima" userId="d6e458abbb8e538c" providerId="LiveId" clId="{F7CABC9D-3BE4-4D3B-A9F3-406A48F0627B}" dt="2025-08-28T17:20:28.136" v="4836" actId="571"/>
          <ac:spMkLst>
            <pc:docMk/>
            <pc:sldMk cId="3735122349" sldId="262"/>
            <ac:spMk id="103" creationId="{E39DF1BE-7CC5-C6C8-72E6-F0F1CD9BDBDC}"/>
          </ac:spMkLst>
        </pc:spChg>
        <pc:spChg chg="add mod">
          <ac:chgData name="Kenta Kojima" userId="d6e458abbb8e538c" providerId="LiveId" clId="{F7CABC9D-3BE4-4D3B-A9F3-406A48F0627B}" dt="2025-08-28T17:21:31.058" v="4887" actId="1038"/>
          <ac:spMkLst>
            <pc:docMk/>
            <pc:sldMk cId="3735122349" sldId="262"/>
            <ac:spMk id="105" creationId="{47C383CE-C20F-BA4D-A24E-0338BD29D33B}"/>
          </ac:spMkLst>
        </pc:spChg>
        <pc:spChg chg="add mod">
          <ac:chgData name="Kenta Kojima" userId="d6e458abbb8e538c" providerId="LiveId" clId="{F7CABC9D-3BE4-4D3B-A9F3-406A48F0627B}" dt="2025-08-28T17:23:27.216" v="4965" actId="20577"/>
          <ac:spMkLst>
            <pc:docMk/>
            <pc:sldMk cId="3735122349" sldId="262"/>
            <ac:spMk id="113" creationId="{CFDC2FC2-EF4C-C91C-7109-ECE571E92B2A}"/>
          </ac:spMkLst>
        </pc:spChg>
        <pc:spChg chg="add mod">
          <ac:chgData name="Kenta Kojima" userId="d6e458abbb8e538c" providerId="LiveId" clId="{F7CABC9D-3BE4-4D3B-A9F3-406A48F0627B}" dt="2025-08-28T17:23:41.292" v="5032" actId="1037"/>
          <ac:spMkLst>
            <pc:docMk/>
            <pc:sldMk cId="3735122349" sldId="262"/>
            <ac:spMk id="114" creationId="{98C3DC2A-BFC1-6D02-C23E-34751DD27A27}"/>
          </ac:spMkLst>
        </pc:spChg>
        <pc:spChg chg="add mod">
          <ac:chgData name="Kenta Kojima" userId="d6e458abbb8e538c" providerId="LiveId" clId="{F7CABC9D-3BE4-4D3B-A9F3-406A48F0627B}" dt="2025-08-28T17:40:40.599" v="5668" actId="1037"/>
          <ac:spMkLst>
            <pc:docMk/>
            <pc:sldMk cId="3735122349" sldId="262"/>
            <ac:spMk id="120" creationId="{67BA0F43-184E-6702-1B92-6855A8EBC760}"/>
          </ac:spMkLst>
        </pc:spChg>
        <pc:spChg chg="add mod">
          <ac:chgData name="Kenta Kojima" userId="d6e458abbb8e538c" providerId="LiveId" clId="{F7CABC9D-3BE4-4D3B-A9F3-406A48F0627B}" dt="2025-08-28T17:28:11.804" v="5295" actId="1035"/>
          <ac:spMkLst>
            <pc:docMk/>
            <pc:sldMk cId="3735122349" sldId="262"/>
            <ac:spMk id="121" creationId="{FDDFACCB-4A45-C424-E618-BB1AB0593942}"/>
          </ac:spMkLst>
        </pc:spChg>
        <pc:spChg chg="add mod">
          <ac:chgData name="Kenta Kojima" userId="d6e458abbb8e538c" providerId="LiveId" clId="{F7CABC9D-3BE4-4D3B-A9F3-406A48F0627B}" dt="2025-08-28T17:28:29.295" v="5320" actId="6549"/>
          <ac:spMkLst>
            <pc:docMk/>
            <pc:sldMk cId="3735122349" sldId="262"/>
            <ac:spMk id="122" creationId="{8502EF87-63C1-D431-0D27-C0045F4762D2}"/>
          </ac:spMkLst>
        </pc:spChg>
        <pc:spChg chg="add mod ord">
          <ac:chgData name="Kenta Kojima" userId="d6e458abbb8e538c" providerId="LiveId" clId="{F7CABC9D-3BE4-4D3B-A9F3-406A48F0627B}" dt="2025-08-28T17:33:10.651" v="5367" actId="207"/>
          <ac:spMkLst>
            <pc:docMk/>
            <pc:sldMk cId="3735122349" sldId="262"/>
            <ac:spMk id="125" creationId="{689E885D-8E11-1252-0339-3DDF8B64FBAC}"/>
          </ac:spMkLst>
        </pc:spChg>
        <pc:spChg chg="add mod">
          <ac:chgData name="Kenta Kojima" userId="d6e458abbb8e538c" providerId="LiveId" clId="{F7CABC9D-3BE4-4D3B-A9F3-406A48F0627B}" dt="2025-08-28T17:29:43.371" v="5326" actId="1076"/>
          <ac:spMkLst>
            <pc:docMk/>
            <pc:sldMk cId="3735122349" sldId="262"/>
            <ac:spMk id="126" creationId="{05C5935A-4F2C-5955-4103-6ED7FB2A342D}"/>
          </ac:spMkLst>
        </pc:spChg>
        <pc:spChg chg="add mod">
          <ac:chgData name="Kenta Kojima" userId="d6e458abbb8e538c" providerId="LiveId" clId="{F7CABC9D-3BE4-4D3B-A9F3-406A48F0627B}" dt="2025-08-28T17:44:51.739" v="6306" actId="1038"/>
          <ac:spMkLst>
            <pc:docMk/>
            <pc:sldMk cId="3735122349" sldId="262"/>
            <ac:spMk id="127" creationId="{0FAB3D97-6DB7-39A5-020A-6D77A81DD103}"/>
          </ac:spMkLst>
        </pc:spChg>
        <pc:spChg chg="add mod">
          <ac:chgData name="Kenta Kojima" userId="d6e458abbb8e538c" providerId="LiveId" clId="{F7CABC9D-3BE4-4D3B-A9F3-406A48F0627B}" dt="2025-08-28T17:44:51.739" v="6306" actId="1038"/>
          <ac:spMkLst>
            <pc:docMk/>
            <pc:sldMk cId="3735122349" sldId="262"/>
            <ac:spMk id="128" creationId="{4EF6A213-AE8A-4AD1-DFBA-AD268DE29C7C}"/>
          </ac:spMkLst>
        </pc:spChg>
        <pc:spChg chg="add mod">
          <ac:chgData name="Kenta Kojima" userId="d6e458abbb8e538c" providerId="LiveId" clId="{F7CABC9D-3BE4-4D3B-A9F3-406A48F0627B}" dt="2025-08-28T17:31:02.547" v="5337" actId="14100"/>
          <ac:spMkLst>
            <pc:docMk/>
            <pc:sldMk cId="3735122349" sldId="262"/>
            <ac:spMk id="129" creationId="{D5C8A1F2-F9AB-FE3C-74FF-877A1866CFC6}"/>
          </ac:spMkLst>
        </pc:spChg>
        <pc:spChg chg="add mod">
          <ac:chgData name="Kenta Kojima" userId="d6e458abbb8e538c" providerId="LiveId" clId="{F7CABC9D-3BE4-4D3B-A9F3-406A48F0627B}" dt="2025-08-28T17:45:40.282" v="6310" actId="14100"/>
          <ac:spMkLst>
            <pc:docMk/>
            <pc:sldMk cId="3735122349" sldId="262"/>
            <ac:spMk id="130" creationId="{EFE325B2-0140-C192-D029-FE268CB2F639}"/>
          </ac:spMkLst>
        </pc:spChg>
        <pc:spChg chg="add mod">
          <ac:chgData name="Kenta Kojima" userId="d6e458abbb8e538c" providerId="LiveId" clId="{F7CABC9D-3BE4-4D3B-A9F3-406A48F0627B}" dt="2025-08-28T17:45:03.970" v="6307" actId="14100"/>
          <ac:spMkLst>
            <pc:docMk/>
            <pc:sldMk cId="3735122349" sldId="262"/>
            <ac:spMk id="131" creationId="{8C0A3091-2235-0F85-F5C7-C0C4DAC96D67}"/>
          </ac:spMkLst>
        </pc:spChg>
        <pc:spChg chg="add mod">
          <ac:chgData name="Kenta Kojima" userId="d6e458abbb8e538c" providerId="LiveId" clId="{F7CABC9D-3BE4-4D3B-A9F3-406A48F0627B}" dt="2025-08-28T17:45:08.991" v="6308" actId="14100"/>
          <ac:spMkLst>
            <pc:docMk/>
            <pc:sldMk cId="3735122349" sldId="262"/>
            <ac:spMk id="141" creationId="{24CA42AE-3C58-61DB-D467-87FD9562AC36}"/>
          </ac:spMkLst>
        </pc:spChg>
        <pc:cxnChg chg="add mod">
          <ac:chgData name="Kenta Kojima" userId="d6e458abbb8e538c" providerId="LiveId" clId="{F7CABC9D-3BE4-4D3B-A9F3-406A48F0627B}" dt="2025-08-28T12:22:13.240" v="3614" actId="692"/>
          <ac:cxnSpMkLst>
            <pc:docMk/>
            <pc:sldMk cId="3735122349" sldId="262"/>
            <ac:cxnSpMk id="14" creationId="{60D22193-FA85-E286-4581-014DA53D9F99}"/>
          </ac:cxnSpMkLst>
        </pc:cxnChg>
        <pc:cxnChg chg="add mod">
          <ac:chgData name="Kenta Kojima" userId="d6e458abbb8e538c" providerId="LiveId" clId="{F7CABC9D-3BE4-4D3B-A9F3-406A48F0627B}" dt="2025-08-28T12:23:57.328" v="3637" actId="1036"/>
          <ac:cxnSpMkLst>
            <pc:docMk/>
            <pc:sldMk cId="3735122349" sldId="262"/>
            <ac:cxnSpMk id="23" creationId="{A132E128-BCD2-9194-699A-FBEEDC1382AE}"/>
          </ac:cxnSpMkLst>
        </pc:cxnChg>
        <pc:cxnChg chg="add mod">
          <ac:chgData name="Kenta Kojima" userId="d6e458abbb8e538c" providerId="LiveId" clId="{F7CABC9D-3BE4-4D3B-A9F3-406A48F0627B}" dt="2025-08-28T17:06:26.264" v="4373" actId="14100"/>
          <ac:cxnSpMkLst>
            <pc:docMk/>
            <pc:sldMk cId="3735122349" sldId="262"/>
            <ac:cxnSpMk id="27" creationId="{7BA75D64-56F9-82BD-FE50-CA7A4FE06DBE}"/>
          </ac:cxnSpMkLst>
        </pc:cxnChg>
        <pc:cxnChg chg="add mod">
          <ac:chgData name="Kenta Kojima" userId="d6e458abbb8e538c" providerId="LiveId" clId="{F7CABC9D-3BE4-4D3B-A9F3-406A48F0627B}" dt="2025-08-28T17:07:39.477" v="4385" actId="14100"/>
          <ac:cxnSpMkLst>
            <pc:docMk/>
            <pc:sldMk cId="3735122349" sldId="262"/>
            <ac:cxnSpMk id="32" creationId="{344515C7-3D22-DC99-801C-765AA5FED095}"/>
          </ac:cxnSpMkLst>
        </pc:cxnChg>
        <pc:cxnChg chg="add mod">
          <ac:chgData name="Kenta Kojima" userId="d6e458abbb8e538c" providerId="LiveId" clId="{F7CABC9D-3BE4-4D3B-A9F3-406A48F0627B}" dt="2025-08-28T16:48:43.371" v="3843" actId="571"/>
          <ac:cxnSpMkLst>
            <pc:docMk/>
            <pc:sldMk cId="3735122349" sldId="262"/>
            <ac:cxnSpMk id="39" creationId="{56AF08BB-0E07-AC0F-FC65-EA49E5581895}"/>
          </ac:cxnSpMkLst>
        </pc:cxnChg>
        <pc:cxnChg chg="add mod">
          <ac:chgData name="Kenta Kojima" userId="d6e458abbb8e538c" providerId="LiveId" clId="{F7CABC9D-3BE4-4D3B-A9F3-406A48F0627B}" dt="2025-08-28T16:49:07.053" v="3845" actId="14100"/>
          <ac:cxnSpMkLst>
            <pc:docMk/>
            <pc:sldMk cId="3735122349" sldId="262"/>
            <ac:cxnSpMk id="44" creationId="{B00482B9-C57F-0FEA-FC44-58F94D11F08E}"/>
          </ac:cxnSpMkLst>
        </pc:cxnChg>
        <pc:cxnChg chg="add mod">
          <ac:chgData name="Kenta Kojima" userId="d6e458abbb8e538c" providerId="LiveId" clId="{F7CABC9D-3BE4-4D3B-A9F3-406A48F0627B}" dt="2025-08-28T16:52:32.670" v="4010" actId="1582"/>
          <ac:cxnSpMkLst>
            <pc:docMk/>
            <pc:sldMk cId="3735122349" sldId="262"/>
            <ac:cxnSpMk id="47" creationId="{49864756-C7AD-2399-7908-737C2616AE15}"/>
          </ac:cxnSpMkLst>
        </pc:cxnChg>
        <pc:cxnChg chg="add mod">
          <ac:chgData name="Kenta Kojima" userId="d6e458abbb8e538c" providerId="LiveId" clId="{F7CABC9D-3BE4-4D3B-A9F3-406A48F0627B}" dt="2025-08-28T17:06:56.827" v="4383" actId="1036"/>
          <ac:cxnSpMkLst>
            <pc:docMk/>
            <pc:sldMk cId="3735122349" sldId="262"/>
            <ac:cxnSpMk id="71" creationId="{FBA5F933-56AF-9D6D-1A40-AE2A93B6BA87}"/>
          </ac:cxnSpMkLst>
        </pc:cxnChg>
        <pc:cxnChg chg="add mod">
          <ac:chgData name="Kenta Kojima" userId="d6e458abbb8e538c" providerId="LiveId" clId="{F7CABC9D-3BE4-4D3B-A9F3-406A48F0627B}" dt="2025-08-28T17:12:55.317" v="4524" actId="1035"/>
          <ac:cxnSpMkLst>
            <pc:docMk/>
            <pc:sldMk cId="3735122349" sldId="262"/>
            <ac:cxnSpMk id="73" creationId="{71DF10F5-7775-B588-4428-B8D6DB5A3388}"/>
          </ac:cxnSpMkLst>
        </pc:cxnChg>
        <pc:cxnChg chg="add mod">
          <ac:chgData name="Kenta Kojima" userId="d6e458abbb8e538c" providerId="LiveId" clId="{F7CABC9D-3BE4-4D3B-A9F3-406A48F0627B}" dt="2025-08-28T17:08:10.470" v="4389" actId="14100"/>
          <ac:cxnSpMkLst>
            <pc:docMk/>
            <pc:sldMk cId="3735122349" sldId="262"/>
            <ac:cxnSpMk id="75" creationId="{6E45BE51-1089-E37F-EA27-A5EA9448ED66}"/>
          </ac:cxnSpMkLst>
        </pc:cxnChg>
        <pc:cxnChg chg="add mod">
          <ac:chgData name="Kenta Kojima" userId="d6e458abbb8e538c" providerId="LiveId" clId="{F7CABC9D-3BE4-4D3B-A9F3-406A48F0627B}" dt="2025-08-28T17:09:46.865" v="4404" actId="14100"/>
          <ac:cxnSpMkLst>
            <pc:docMk/>
            <pc:sldMk cId="3735122349" sldId="262"/>
            <ac:cxnSpMk id="79" creationId="{CE0B0F95-0911-F9BC-D65D-37EEB9D89497}"/>
          </ac:cxnSpMkLst>
        </pc:cxnChg>
        <pc:cxnChg chg="add mod">
          <ac:chgData name="Kenta Kojima" userId="d6e458abbb8e538c" providerId="LiveId" clId="{F7CABC9D-3BE4-4D3B-A9F3-406A48F0627B}" dt="2025-08-28T17:41:02.670" v="5692" actId="14100"/>
          <ac:cxnSpMkLst>
            <pc:docMk/>
            <pc:sldMk cId="3735122349" sldId="262"/>
            <ac:cxnSpMk id="82" creationId="{47BA5F55-09C9-165F-BE9F-489DD96951A7}"/>
          </ac:cxnSpMkLst>
        </pc:cxnChg>
        <pc:cxnChg chg="add mod">
          <ac:chgData name="Kenta Kojima" userId="d6e458abbb8e538c" providerId="LiveId" clId="{F7CABC9D-3BE4-4D3B-A9F3-406A48F0627B}" dt="2025-08-28T17:12:17.074" v="4490" actId="14100"/>
          <ac:cxnSpMkLst>
            <pc:docMk/>
            <pc:sldMk cId="3735122349" sldId="262"/>
            <ac:cxnSpMk id="84" creationId="{50010C3A-484B-F279-AF25-60941896C1DD}"/>
          </ac:cxnSpMkLst>
        </pc:cxnChg>
        <pc:cxnChg chg="add mod">
          <ac:chgData name="Kenta Kojima" userId="d6e458abbb8e538c" providerId="LiveId" clId="{F7CABC9D-3BE4-4D3B-A9F3-406A48F0627B}" dt="2025-08-28T17:13:25.982" v="4531" actId="1038"/>
          <ac:cxnSpMkLst>
            <pc:docMk/>
            <pc:sldMk cId="3735122349" sldId="262"/>
            <ac:cxnSpMk id="86" creationId="{93986D4F-8E88-9B36-C949-91591ADFC0D7}"/>
          </ac:cxnSpMkLst>
        </pc:cxnChg>
        <pc:cxnChg chg="add mod">
          <ac:chgData name="Kenta Kojima" userId="d6e458abbb8e538c" providerId="LiveId" clId="{F7CABC9D-3BE4-4D3B-A9F3-406A48F0627B}" dt="2025-08-28T17:13:52.519" v="4572" actId="14100"/>
          <ac:cxnSpMkLst>
            <pc:docMk/>
            <pc:sldMk cId="3735122349" sldId="262"/>
            <ac:cxnSpMk id="88" creationId="{E0280DDA-1DFA-290F-3D67-A677555BB839}"/>
          </ac:cxnSpMkLst>
        </pc:cxnChg>
        <pc:cxnChg chg="add mod">
          <ac:chgData name="Kenta Kojima" userId="d6e458abbb8e538c" providerId="LiveId" clId="{F7CABC9D-3BE4-4D3B-A9F3-406A48F0627B}" dt="2025-08-28T17:21:04.809" v="4845" actId="108"/>
          <ac:cxnSpMkLst>
            <pc:docMk/>
            <pc:sldMk cId="3735122349" sldId="262"/>
            <ac:cxnSpMk id="104" creationId="{F1E47C9E-FBC2-F633-065C-E9589B6FDF22}"/>
          </ac:cxnSpMkLst>
        </pc:cxnChg>
        <pc:cxnChg chg="add mod">
          <ac:chgData name="Kenta Kojima" userId="d6e458abbb8e538c" providerId="LiveId" clId="{F7CABC9D-3BE4-4D3B-A9F3-406A48F0627B}" dt="2025-08-28T17:22:08.686" v="4892" actId="692"/>
          <ac:cxnSpMkLst>
            <pc:docMk/>
            <pc:sldMk cId="3735122349" sldId="262"/>
            <ac:cxnSpMk id="109" creationId="{1F507820-306F-7CF0-1A80-E07083C6B2DE}"/>
          </ac:cxnSpMkLst>
        </pc:cxnChg>
        <pc:cxnChg chg="add mod">
          <ac:chgData name="Kenta Kojima" userId="d6e458abbb8e538c" providerId="LiveId" clId="{F7CABC9D-3BE4-4D3B-A9F3-406A48F0627B}" dt="2025-08-28T17:22:53.584" v="4895" actId="108"/>
          <ac:cxnSpMkLst>
            <pc:docMk/>
            <pc:sldMk cId="3735122349" sldId="262"/>
            <ac:cxnSpMk id="112" creationId="{B158E4F3-8A68-33BA-F67C-2AB921B9211C}"/>
          </ac:cxnSpMkLst>
        </pc:cxnChg>
        <pc:cxnChg chg="add mod">
          <ac:chgData name="Kenta Kojima" userId="d6e458abbb8e538c" providerId="LiveId" clId="{F7CABC9D-3BE4-4D3B-A9F3-406A48F0627B}" dt="2025-08-28T17:40:56.251" v="5683" actId="14100"/>
          <ac:cxnSpMkLst>
            <pc:docMk/>
            <pc:sldMk cId="3735122349" sldId="262"/>
            <ac:cxnSpMk id="115" creationId="{F97ED635-F7EA-ACD0-C24F-457557AA4093}"/>
          </ac:cxnSpMkLst>
        </pc:cxnChg>
        <pc:cxnChg chg="add mod">
          <ac:chgData name="Kenta Kojima" userId="d6e458abbb8e538c" providerId="LiveId" clId="{F7CABC9D-3BE4-4D3B-A9F3-406A48F0627B}" dt="2025-08-28T17:26:36.837" v="5163" actId="692"/>
          <ac:cxnSpMkLst>
            <pc:docMk/>
            <pc:sldMk cId="3735122349" sldId="262"/>
            <ac:cxnSpMk id="117" creationId="{386EF5B8-63A8-0FE1-AAFA-0470F75A0072}"/>
          </ac:cxnSpMkLst>
        </pc:cxnChg>
        <pc:cxnChg chg="add mod ord">
          <ac:chgData name="Kenta Kojima" userId="d6e458abbb8e538c" providerId="LiveId" clId="{F7CABC9D-3BE4-4D3B-A9F3-406A48F0627B}" dt="2025-08-28T17:30:01.176" v="5330" actId="166"/>
          <ac:cxnSpMkLst>
            <pc:docMk/>
            <pc:sldMk cId="3735122349" sldId="262"/>
            <ac:cxnSpMk id="123" creationId="{EC5F8132-191D-9106-56F6-D0522F5E7F83}"/>
          </ac:cxnSpMkLst>
        </pc:cxnChg>
        <pc:cxnChg chg="add mod">
          <ac:chgData name="Kenta Kojima" userId="d6e458abbb8e538c" providerId="LiveId" clId="{F7CABC9D-3BE4-4D3B-A9F3-406A48F0627B}" dt="2025-08-28T17:41:28.761" v="5706" actId="14100"/>
          <ac:cxnSpMkLst>
            <pc:docMk/>
            <pc:sldMk cId="3735122349" sldId="262"/>
            <ac:cxnSpMk id="133" creationId="{1E5DFDB7-ACA0-3F89-AE7A-E08CDC631B9D}"/>
          </ac:cxnSpMkLst>
        </pc:cxnChg>
        <pc:cxnChg chg="add mod">
          <ac:chgData name="Kenta Kojima" userId="d6e458abbb8e538c" providerId="LiveId" clId="{F7CABC9D-3BE4-4D3B-A9F3-406A48F0627B}" dt="2025-08-28T17:41:28.761" v="5706" actId="14100"/>
          <ac:cxnSpMkLst>
            <pc:docMk/>
            <pc:sldMk cId="3735122349" sldId="262"/>
            <ac:cxnSpMk id="137" creationId="{194E9C19-D844-6D05-5ADA-66044B9F4080}"/>
          </ac:cxnSpMkLst>
        </pc:cxnChg>
        <pc:cxnChg chg="add mod">
          <ac:chgData name="Kenta Kojima" userId="d6e458abbb8e538c" providerId="LiveId" clId="{F7CABC9D-3BE4-4D3B-A9F3-406A48F0627B}" dt="2025-08-28T17:46:23.570" v="6316" actId="14100"/>
          <ac:cxnSpMkLst>
            <pc:docMk/>
            <pc:sldMk cId="3735122349" sldId="262"/>
            <ac:cxnSpMk id="144" creationId="{960C2AFB-D5C0-BA63-6EC2-965EE0E99101}"/>
          </ac:cxnSpMkLst>
        </pc:cxnChg>
        <pc:cxnChg chg="add mod">
          <ac:chgData name="Kenta Kojima" userId="d6e458abbb8e538c" providerId="LiveId" clId="{F7CABC9D-3BE4-4D3B-A9F3-406A48F0627B}" dt="2025-08-28T17:46:03.703" v="6314" actId="208"/>
          <ac:cxnSpMkLst>
            <pc:docMk/>
            <pc:sldMk cId="3735122349" sldId="262"/>
            <ac:cxnSpMk id="145" creationId="{E1BACA4D-10FA-D7B7-79F3-877F26639DFA}"/>
          </ac:cxnSpMkLst>
        </pc:cxnChg>
      </pc:sldChg>
      <pc:sldChg chg="addSp delSp modSp new mod">
        <pc:chgData name="Kenta Kojima" userId="d6e458abbb8e538c" providerId="LiveId" clId="{F7CABC9D-3BE4-4D3B-A9F3-406A48F0627B}" dt="2025-08-29T11:31:58.412" v="8474" actId="207"/>
        <pc:sldMkLst>
          <pc:docMk/>
          <pc:sldMk cId="3683420464" sldId="263"/>
        </pc:sldMkLst>
        <pc:spChg chg="mod">
          <ac:chgData name="Kenta Kojima" userId="d6e458abbb8e538c" providerId="LiveId" clId="{F7CABC9D-3BE4-4D3B-A9F3-406A48F0627B}" dt="2025-08-29T09:46:44.718" v="6360" actId="20577"/>
          <ac:spMkLst>
            <pc:docMk/>
            <pc:sldMk cId="3683420464" sldId="263"/>
            <ac:spMk id="2" creationId="{CB629F3B-CD1A-82F0-8003-9C954077426D}"/>
          </ac:spMkLst>
        </pc:spChg>
        <pc:spChg chg="mod">
          <ac:chgData name="Kenta Kojima" userId="d6e458abbb8e538c" providerId="LiveId" clId="{F7CABC9D-3BE4-4D3B-A9F3-406A48F0627B}" dt="2025-08-29T09:48:19.574" v="6507" actId="14100"/>
          <ac:spMkLst>
            <pc:docMk/>
            <pc:sldMk cId="3683420464" sldId="263"/>
            <ac:spMk id="3" creationId="{52F41085-6F7D-D7EE-AAA2-664E236559E0}"/>
          </ac:spMkLst>
        </pc:spChg>
        <pc:spChg chg="del">
          <ac:chgData name="Kenta Kojima" userId="d6e458abbb8e538c" providerId="LiveId" clId="{F7CABC9D-3BE4-4D3B-A9F3-406A48F0627B}" dt="2025-08-29T09:48:05.473" v="6504" actId="478"/>
          <ac:spMkLst>
            <pc:docMk/>
            <pc:sldMk cId="3683420464" sldId="263"/>
            <ac:spMk id="4" creationId="{07CB334E-D4DC-F5F5-33EB-0F75ECF0DEB1}"/>
          </ac:spMkLst>
        </pc:spChg>
        <pc:spChg chg="add mod">
          <ac:chgData name="Kenta Kojima" userId="d6e458abbb8e538c" providerId="LiveId" clId="{F7CABC9D-3BE4-4D3B-A9F3-406A48F0627B}" dt="2025-08-29T09:58:11.385" v="6805" actId="14100"/>
          <ac:spMkLst>
            <pc:docMk/>
            <pc:sldMk cId="3683420464" sldId="263"/>
            <ac:spMk id="5" creationId="{EB543DC7-8C89-B840-8804-D6E968D493BA}"/>
          </ac:spMkLst>
        </pc:spChg>
        <pc:spChg chg="add mod">
          <ac:chgData name="Kenta Kojima" userId="d6e458abbb8e538c" providerId="LiveId" clId="{F7CABC9D-3BE4-4D3B-A9F3-406A48F0627B}" dt="2025-08-29T09:56:54.960" v="6767" actId="14100"/>
          <ac:spMkLst>
            <pc:docMk/>
            <pc:sldMk cId="3683420464" sldId="263"/>
            <ac:spMk id="6" creationId="{DC976A3E-601A-8025-0A95-B39D9C34F9FE}"/>
          </ac:spMkLst>
        </pc:spChg>
        <pc:spChg chg="add mod">
          <ac:chgData name="Kenta Kojima" userId="d6e458abbb8e538c" providerId="LiveId" clId="{F7CABC9D-3BE4-4D3B-A9F3-406A48F0627B}" dt="2025-08-29T10:39:28.642" v="7526" actId="1035"/>
          <ac:spMkLst>
            <pc:docMk/>
            <pc:sldMk cId="3683420464" sldId="263"/>
            <ac:spMk id="7" creationId="{5C51036A-11CF-0E6A-BEB1-168F7A897505}"/>
          </ac:spMkLst>
        </pc:spChg>
        <pc:spChg chg="add mod">
          <ac:chgData name="Kenta Kojima" userId="d6e458abbb8e538c" providerId="LiveId" clId="{F7CABC9D-3BE4-4D3B-A9F3-406A48F0627B}" dt="2025-08-29T10:03:08.495" v="6981" actId="14100"/>
          <ac:spMkLst>
            <pc:docMk/>
            <pc:sldMk cId="3683420464" sldId="263"/>
            <ac:spMk id="8" creationId="{838B09F9-D10D-65C6-CE66-B08DB458657D}"/>
          </ac:spMkLst>
        </pc:spChg>
        <pc:spChg chg="add mod">
          <ac:chgData name="Kenta Kojima" userId="d6e458abbb8e538c" providerId="LiveId" clId="{F7CABC9D-3BE4-4D3B-A9F3-406A48F0627B}" dt="2025-08-29T10:38:10.954" v="7469" actId="1036"/>
          <ac:spMkLst>
            <pc:docMk/>
            <pc:sldMk cId="3683420464" sldId="263"/>
            <ac:spMk id="9" creationId="{ABF04BCA-AFB1-66A3-B3C7-E7D3C5F84859}"/>
          </ac:spMkLst>
        </pc:spChg>
        <pc:spChg chg="add mod">
          <ac:chgData name="Kenta Kojima" userId="d6e458abbb8e538c" providerId="LiveId" clId="{F7CABC9D-3BE4-4D3B-A9F3-406A48F0627B}" dt="2025-08-29T10:38:10.954" v="7469" actId="1036"/>
          <ac:spMkLst>
            <pc:docMk/>
            <pc:sldMk cId="3683420464" sldId="263"/>
            <ac:spMk id="10" creationId="{4407F045-7805-DC7B-DFEC-615C8E654EA4}"/>
          </ac:spMkLst>
        </pc:spChg>
        <pc:spChg chg="add mod">
          <ac:chgData name="Kenta Kojima" userId="d6e458abbb8e538c" providerId="LiveId" clId="{F7CABC9D-3BE4-4D3B-A9F3-406A48F0627B}" dt="2025-08-29T10:13:37.452" v="7081" actId="1076"/>
          <ac:spMkLst>
            <pc:docMk/>
            <pc:sldMk cId="3683420464" sldId="263"/>
            <ac:spMk id="11" creationId="{C83A78B1-BD3A-8EEE-C32F-A051D87BC0EB}"/>
          </ac:spMkLst>
        </pc:spChg>
        <pc:spChg chg="add mod">
          <ac:chgData name="Kenta Kojima" userId="d6e458abbb8e538c" providerId="LiveId" clId="{F7CABC9D-3BE4-4D3B-A9F3-406A48F0627B}" dt="2025-08-29T10:38:10.954" v="7469" actId="1036"/>
          <ac:spMkLst>
            <pc:docMk/>
            <pc:sldMk cId="3683420464" sldId="263"/>
            <ac:spMk id="12" creationId="{888DD9F7-41E0-C63E-3883-452AF5218905}"/>
          </ac:spMkLst>
        </pc:spChg>
        <pc:spChg chg="add mod">
          <ac:chgData name="Kenta Kojima" userId="d6e458abbb8e538c" providerId="LiveId" clId="{F7CABC9D-3BE4-4D3B-A9F3-406A48F0627B}" dt="2025-08-29T09:58:40.072" v="6827" actId="14100"/>
          <ac:spMkLst>
            <pc:docMk/>
            <pc:sldMk cId="3683420464" sldId="263"/>
            <ac:spMk id="13" creationId="{B8851DC6-FE17-5986-8848-9EF9D6E379BE}"/>
          </ac:spMkLst>
        </pc:spChg>
        <pc:spChg chg="add mod">
          <ac:chgData name="Kenta Kojima" userId="d6e458abbb8e538c" providerId="LiveId" clId="{F7CABC9D-3BE4-4D3B-A9F3-406A48F0627B}" dt="2025-08-29T10:33:07.051" v="7302" actId="1036"/>
          <ac:spMkLst>
            <pc:docMk/>
            <pc:sldMk cId="3683420464" sldId="263"/>
            <ac:spMk id="14" creationId="{7D1F1060-53BB-7EC3-7BC4-133B01197BF0}"/>
          </ac:spMkLst>
        </pc:spChg>
        <pc:spChg chg="add mod">
          <ac:chgData name="Kenta Kojima" userId="d6e458abbb8e538c" providerId="LiveId" clId="{F7CABC9D-3BE4-4D3B-A9F3-406A48F0627B}" dt="2025-08-29T10:12:33.160" v="7077" actId="14100"/>
          <ac:spMkLst>
            <pc:docMk/>
            <pc:sldMk cId="3683420464" sldId="263"/>
            <ac:spMk id="15" creationId="{D93AFDB4-9F2E-35B5-CB9D-AB3C66845B7C}"/>
          </ac:spMkLst>
        </pc:spChg>
        <pc:spChg chg="add mod">
          <ac:chgData name="Kenta Kojima" userId="d6e458abbb8e538c" providerId="LiveId" clId="{F7CABC9D-3BE4-4D3B-A9F3-406A48F0627B}" dt="2025-08-29T10:45:10.607" v="7760" actId="1076"/>
          <ac:spMkLst>
            <pc:docMk/>
            <pc:sldMk cId="3683420464" sldId="263"/>
            <ac:spMk id="16" creationId="{74EB2611-AD93-7070-4B2C-7B64B5511B48}"/>
          </ac:spMkLst>
        </pc:spChg>
        <pc:spChg chg="add mod">
          <ac:chgData name="Kenta Kojima" userId="d6e458abbb8e538c" providerId="LiveId" clId="{F7CABC9D-3BE4-4D3B-A9F3-406A48F0627B}" dt="2025-08-29T10:39:28.642" v="7526" actId="1035"/>
          <ac:spMkLst>
            <pc:docMk/>
            <pc:sldMk cId="3683420464" sldId="263"/>
            <ac:spMk id="17" creationId="{C31B4649-A41A-7000-EDDF-BD88891B0017}"/>
          </ac:spMkLst>
        </pc:spChg>
        <pc:spChg chg="add mod">
          <ac:chgData name="Kenta Kojima" userId="d6e458abbb8e538c" providerId="LiveId" clId="{F7CABC9D-3BE4-4D3B-A9F3-406A48F0627B}" dt="2025-08-29T10:39:28.642" v="7526" actId="1035"/>
          <ac:spMkLst>
            <pc:docMk/>
            <pc:sldMk cId="3683420464" sldId="263"/>
            <ac:spMk id="18" creationId="{37EFE459-883F-A4C9-BE0F-C1CC2560B3DB}"/>
          </ac:spMkLst>
        </pc:spChg>
        <pc:spChg chg="add mod">
          <ac:chgData name="Kenta Kojima" userId="d6e458abbb8e538c" providerId="LiveId" clId="{F7CABC9D-3BE4-4D3B-A9F3-406A48F0627B}" dt="2025-08-29T10:39:28.642" v="7526" actId="1035"/>
          <ac:spMkLst>
            <pc:docMk/>
            <pc:sldMk cId="3683420464" sldId="263"/>
            <ac:spMk id="19" creationId="{8436A081-ED5E-C19D-12D7-BDC1F3FFA446}"/>
          </ac:spMkLst>
        </pc:spChg>
        <pc:spChg chg="add mod">
          <ac:chgData name="Kenta Kojima" userId="d6e458abbb8e538c" providerId="LiveId" clId="{F7CABC9D-3BE4-4D3B-A9F3-406A48F0627B}" dt="2025-08-29T10:39:28.642" v="7526" actId="1035"/>
          <ac:spMkLst>
            <pc:docMk/>
            <pc:sldMk cId="3683420464" sldId="263"/>
            <ac:spMk id="20" creationId="{0D36362C-1B5C-C290-9EF4-5E01488D2F72}"/>
          </ac:spMkLst>
        </pc:spChg>
        <pc:spChg chg="add mod">
          <ac:chgData name="Kenta Kojima" userId="d6e458abbb8e538c" providerId="LiveId" clId="{F7CABC9D-3BE4-4D3B-A9F3-406A48F0627B}" dt="2025-08-29T10:31:47.747" v="7245" actId="1036"/>
          <ac:spMkLst>
            <pc:docMk/>
            <pc:sldMk cId="3683420464" sldId="263"/>
            <ac:spMk id="23" creationId="{EAC415A5-7BB2-2FCF-EA85-5F9F60E61FB7}"/>
          </ac:spMkLst>
        </pc:spChg>
        <pc:spChg chg="add mod">
          <ac:chgData name="Kenta Kojima" userId="d6e458abbb8e538c" providerId="LiveId" clId="{F7CABC9D-3BE4-4D3B-A9F3-406A48F0627B}" dt="2025-08-29T10:31:47.747" v="7245" actId="1036"/>
          <ac:spMkLst>
            <pc:docMk/>
            <pc:sldMk cId="3683420464" sldId="263"/>
            <ac:spMk id="24" creationId="{7BA0C5B5-0560-D450-BC8F-EBD1A5FEE4E5}"/>
          </ac:spMkLst>
        </pc:spChg>
        <pc:spChg chg="add mod">
          <ac:chgData name="Kenta Kojima" userId="d6e458abbb8e538c" providerId="LiveId" clId="{F7CABC9D-3BE4-4D3B-A9F3-406A48F0627B}" dt="2025-08-29T10:39:28.642" v="7526" actId="1035"/>
          <ac:spMkLst>
            <pc:docMk/>
            <pc:sldMk cId="3683420464" sldId="263"/>
            <ac:spMk id="32" creationId="{D49ECC13-C277-1ACF-9CBA-827ECF78CD18}"/>
          </ac:spMkLst>
        </pc:spChg>
        <pc:spChg chg="add mod">
          <ac:chgData name="Kenta Kojima" userId="d6e458abbb8e538c" providerId="LiveId" clId="{F7CABC9D-3BE4-4D3B-A9F3-406A48F0627B}" dt="2025-08-29T10:31:47.747" v="7245" actId="1036"/>
          <ac:spMkLst>
            <pc:docMk/>
            <pc:sldMk cId="3683420464" sldId="263"/>
            <ac:spMk id="33" creationId="{6D9E976E-9ECB-A0D8-E2FF-4292AD5D407D}"/>
          </ac:spMkLst>
        </pc:spChg>
        <pc:spChg chg="add mod">
          <ac:chgData name="Kenta Kojima" userId="d6e458abbb8e538c" providerId="LiveId" clId="{F7CABC9D-3BE4-4D3B-A9F3-406A48F0627B}" dt="2025-08-29T10:39:28.642" v="7526" actId="1035"/>
          <ac:spMkLst>
            <pc:docMk/>
            <pc:sldMk cId="3683420464" sldId="263"/>
            <ac:spMk id="47" creationId="{46BC4E02-ACC1-3AF3-52A7-99B1DC7A900A}"/>
          </ac:spMkLst>
        </pc:spChg>
        <pc:spChg chg="add mod">
          <ac:chgData name="Kenta Kojima" userId="d6e458abbb8e538c" providerId="LiveId" clId="{F7CABC9D-3BE4-4D3B-A9F3-406A48F0627B}" dt="2025-08-29T10:38:43.942" v="7481" actId="1035"/>
          <ac:spMkLst>
            <pc:docMk/>
            <pc:sldMk cId="3683420464" sldId="263"/>
            <ac:spMk id="48" creationId="{546ACAF0-96DC-A200-873D-22F76D10A091}"/>
          </ac:spMkLst>
        </pc:spChg>
        <pc:spChg chg="add mod">
          <ac:chgData name="Kenta Kojima" userId="d6e458abbb8e538c" providerId="LiveId" clId="{F7CABC9D-3BE4-4D3B-A9F3-406A48F0627B}" dt="2025-08-29T10:38:47.879" v="7488" actId="1035"/>
          <ac:spMkLst>
            <pc:docMk/>
            <pc:sldMk cId="3683420464" sldId="263"/>
            <ac:spMk id="57" creationId="{AEE4AAA8-C857-8E0B-D81E-69C17E8817E1}"/>
          </ac:spMkLst>
        </pc:spChg>
        <pc:spChg chg="add mod">
          <ac:chgData name="Kenta Kojima" userId="d6e458abbb8e538c" providerId="LiveId" clId="{F7CABC9D-3BE4-4D3B-A9F3-406A48F0627B}" dt="2025-08-29T10:38:53.648" v="7507" actId="1036"/>
          <ac:spMkLst>
            <pc:docMk/>
            <pc:sldMk cId="3683420464" sldId="263"/>
            <ac:spMk id="71" creationId="{4E7713E7-C239-E5D0-5305-883286DB1065}"/>
          </ac:spMkLst>
        </pc:spChg>
        <pc:spChg chg="add mod">
          <ac:chgData name="Kenta Kojima" userId="d6e458abbb8e538c" providerId="LiveId" clId="{F7CABC9D-3BE4-4D3B-A9F3-406A48F0627B}" dt="2025-08-29T10:36:06.423" v="7373" actId="571"/>
          <ac:spMkLst>
            <pc:docMk/>
            <pc:sldMk cId="3683420464" sldId="263"/>
            <ac:spMk id="79" creationId="{B29BEA6F-44A4-95EF-90B4-5FD592D511EB}"/>
          </ac:spMkLst>
        </pc:spChg>
        <pc:spChg chg="add mod">
          <ac:chgData name="Kenta Kojima" userId="d6e458abbb8e538c" providerId="LiveId" clId="{F7CABC9D-3BE4-4D3B-A9F3-406A48F0627B}" dt="2025-08-29T10:41:34.375" v="7605" actId="14100"/>
          <ac:spMkLst>
            <pc:docMk/>
            <pc:sldMk cId="3683420464" sldId="263"/>
            <ac:spMk id="82" creationId="{583C3753-DBE3-FF48-9594-30D63583A372}"/>
          </ac:spMkLst>
        </pc:spChg>
        <pc:spChg chg="add mod">
          <ac:chgData name="Kenta Kojima" userId="d6e458abbb8e538c" providerId="LiveId" clId="{F7CABC9D-3BE4-4D3B-A9F3-406A48F0627B}" dt="2025-08-29T10:42:33.532" v="7626" actId="465"/>
          <ac:spMkLst>
            <pc:docMk/>
            <pc:sldMk cId="3683420464" sldId="263"/>
            <ac:spMk id="83" creationId="{27C5BD3D-40C0-DDC1-A26C-2DE69DA3399B}"/>
          </ac:spMkLst>
        </pc:spChg>
        <pc:spChg chg="add mod">
          <ac:chgData name="Kenta Kojima" userId="d6e458abbb8e538c" providerId="LiveId" clId="{F7CABC9D-3BE4-4D3B-A9F3-406A48F0627B}" dt="2025-08-29T10:42:33.532" v="7626" actId="465"/>
          <ac:spMkLst>
            <pc:docMk/>
            <pc:sldMk cId="3683420464" sldId="263"/>
            <ac:spMk id="84" creationId="{3F4A1865-8291-1870-9C86-3D158469B7F8}"/>
          </ac:spMkLst>
        </pc:spChg>
        <pc:spChg chg="add mod">
          <ac:chgData name="Kenta Kojima" userId="d6e458abbb8e538c" providerId="LiveId" clId="{F7CABC9D-3BE4-4D3B-A9F3-406A48F0627B}" dt="2025-08-29T10:41:48.194" v="7606" actId="1076"/>
          <ac:spMkLst>
            <pc:docMk/>
            <pc:sldMk cId="3683420464" sldId="263"/>
            <ac:spMk id="85" creationId="{A1D54F7C-2AEC-FCEC-AF9C-87DF7A24789E}"/>
          </ac:spMkLst>
        </pc:spChg>
        <pc:spChg chg="add mod">
          <ac:chgData name="Kenta Kojima" userId="d6e458abbb8e538c" providerId="LiveId" clId="{F7CABC9D-3BE4-4D3B-A9F3-406A48F0627B}" dt="2025-08-29T10:42:25.057" v="7625" actId="1076"/>
          <ac:spMkLst>
            <pc:docMk/>
            <pc:sldMk cId="3683420464" sldId="263"/>
            <ac:spMk id="86" creationId="{42140576-D77F-2D07-1E37-39BF2CC4E846}"/>
          </ac:spMkLst>
        </pc:spChg>
        <pc:spChg chg="add mod">
          <ac:chgData name="Kenta Kojima" userId="d6e458abbb8e538c" providerId="LiveId" clId="{F7CABC9D-3BE4-4D3B-A9F3-406A48F0627B}" dt="2025-08-29T10:42:43.125" v="7627" actId="1076"/>
          <ac:spMkLst>
            <pc:docMk/>
            <pc:sldMk cId="3683420464" sldId="263"/>
            <ac:spMk id="87" creationId="{537622AE-58A8-A836-F54E-9932ABDA5414}"/>
          </ac:spMkLst>
        </pc:spChg>
        <pc:spChg chg="add mod">
          <ac:chgData name="Kenta Kojima" userId="d6e458abbb8e538c" providerId="LiveId" clId="{F7CABC9D-3BE4-4D3B-A9F3-406A48F0627B}" dt="2025-08-29T10:43:29.054" v="7664" actId="3064"/>
          <ac:spMkLst>
            <pc:docMk/>
            <pc:sldMk cId="3683420464" sldId="263"/>
            <ac:spMk id="99" creationId="{60618BE6-7152-04F0-1888-C2DE3C43F5AA}"/>
          </ac:spMkLst>
        </pc:spChg>
        <pc:spChg chg="add mod">
          <ac:chgData name="Kenta Kojima" userId="d6e458abbb8e538c" providerId="LiveId" clId="{F7CABC9D-3BE4-4D3B-A9F3-406A48F0627B}" dt="2025-08-29T10:44:14.082" v="7692" actId="20577"/>
          <ac:spMkLst>
            <pc:docMk/>
            <pc:sldMk cId="3683420464" sldId="263"/>
            <ac:spMk id="103" creationId="{CF9A7FAF-B7F9-B609-0B68-ADAF57F101C1}"/>
          </ac:spMkLst>
        </pc:spChg>
        <pc:spChg chg="add mod">
          <ac:chgData name="Kenta Kojima" userId="d6e458abbb8e538c" providerId="LiveId" clId="{F7CABC9D-3BE4-4D3B-A9F3-406A48F0627B}" dt="2025-08-29T10:44:26.014" v="7713" actId="20577"/>
          <ac:spMkLst>
            <pc:docMk/>
            <pc:sldMk cId="3683420464" sldId="263"/>
            <ac:spMk id="104" creationId="{11E3E9AF-F4BB-39B6-C123-A787DF79F415}"/>
          </ac:spMkLst>
        </pc:spChg>
        <pc:spChg chg="add mod">
          <ac:chgData name="Kenta Kojima" userId="d6e458abbb8e538c" providerId="LiveId" clId="{F7CABC9D-3BE4-4D3B-A9F3-406A48F0627B}" dt="2025-08-29T10:44:40.672" v="7747" actId="20577"/>
          <ac:spMkLst>
            <pc:docMk/>
            <pc:sldMk cId="3683420464" sldId="263"/>
            <ac:spMk id="105" creationId="{7956AD68-6606-1CB1-D6E1-5DCE8D68A615}"/>
          </ac:spMkLst>
        </pc:spChg>
        <pc:spChg chg="add mod">
          <ac:chgData name="Kenta Kojima" userId="d6e458abbb8e538c" providerId="LiveId" clId="{F7CABC9D-3BE4-4D3B-A9F3-406A48F0627B}" dt="2025-08-29T10:44:46.434" v="7758" actId="20577"/>
          <ac:spMkLst>
            <pc:docMk/>
            <pc:sldMk cId="3683420464" sldId="263"/>
            <ac:spMk id="106" creationId="{A17A3FEB-9DEC-060A-E408-E0044368AE37}"/>
          </ac:spMkLst>
        </pc:spChg>
        <pc:spChg chg="add mod">
          <ac:chgData name="Kenta Kojima" userId="d6e458abbb8e538c" providerId="LiveId" clId="{F7CABC9D-3BE4-4D3B-A9F3-406A48F0627B}" dt="2025-08-29T10:45:22.494" v="7776" actId="20577"/>
          <ac:spMkLst>
            <pc:docMk/>
            <pc:sldMk cId="3683420464" sldId="263"/>
            <ac:spMk id="107" creationId="{9EEF7B6A-5E55-45E3-ACF6-71B39F136049}"/>
          </ac:spMkLst>
        </pc:spChg>
        <pc:spChg chg="add mod">
          <ac:chgData name="Kenta Kojima" userId="d6e458abbb8e538c" providerId="LiveId" clId="{F7CABC9D-3BE4-4D3B-A9F3-406A48F0627B}" dt="2025-08-29T10:47:58.317" v="7816" actId="20577"/>
          <ac:spMkLst>
            <pc:docMk/>
            <pc:sldMk cId="3683420464" sldId="263"/>
            <ac:spMk id="137" creationId="{8F7F9DE5-B1A8-D106-51CF-FB5548D81A81}"/>
          </ac:spMkLst>
        </pc:spChg>
        <pc:spChg chg="add mod">
          <ac:chgData name="Kenta Kojima" userId="d6e458abbb8e538c" providerId="LiveId" clId="{F7CABC9D-3BE4-4D3B-A9F3-406A48F0627B}" dt="2025-08-29T10:49:43.551" v="7860" actId="20577"/>
          <ac:spMkLst>
            <pc:docMk/>
            <pc:sldMk cId="3683420464" sldId="263"/>
            <ac:spMk id="144" creationId="{873A50D5-C4A3-CBA8-5A65-EC8FAA2A073F}"/>
          </ac:spMkLst>
        </pc:spChg>
        <pc:spChg chg="add mod">
          <ac:chgData name="Kenta Kojima" userId="d6e458abbb8e538c" providerId="LiveId" clId="{F7CABC9D-3BE4-4D3B-A9F3-406A48F0627B}" dt="2025-08-29T10:50:06.011" v="7880" actId="20577"/>
          <ac:spMkLst>
            <pc:docMk/>
            <pc:sldMk cId="3683420464" sldId="263"/>
            <ac:spMk id="146" creationId="{B398246C-0EE5-8F72-A846-8C4394A0C0F6}"/>
          </ac:spMkLst>
        </pc:spChg>
        <pc:spChg chg="add mod">
          <ac:chgData name="Kenta Kojima" userId="d6e458abbb8e538c" providerId="LiveId" clId="{F7CABC9D-3BE4-4D3B-A9F3-406A48F0627B}" dt="2025-08-29T10:50:37.074" v="7890" actId="20577"/>
          <ac:spMkLst>
            <pc:docMk/>
            <pc:sldMk cId="3683420464" sldId="263"/>
            <ac:spMk id="151" creationId="{8273D391-9BDA-656C-8901-C81E215BC003}"/>
          </ac:spMkLst>
        </pc:spChg>
        <pc:spChg chg="add mod">
          <ac:chgData name="Kenta Kojima" userId="d6e458abbb8e538c" providerId="LiveId" clId="{F7CABC9D-3BE4-4D3B-A9F3-406A48F0627B}" dt="2025-08-29T10:51:04.030" v="7903" actId="20577"/>
          <ac:spMkLst>
            <pc:docMk/>
            <pc:sldMk cId="3683420464" sldId="263"/>
            <ac:spMk id="155" creationId="{DCF07EB1-D116-0E53-0938-2DCEAED9A42D}"/>
          </ac:spMkLst>
        </pc:spChg>
        <pc:spChg chg="add mod">
          <ac:chgData name="Kenta Kojima" userId="d6e458abbb8e538c" providerId="LiveId" clId="{F7CABC9D-3BE4-4D3B-A9F3-406A48F0627B}" dt="2025-08-29T10:54:00.754" v="7972" actId="1036"/>
          <ac:spMkLst>
            <pc:docMk/>
            <pc:sldMk cId="3683420464" sldId="263"/>
            <ac:spMk id="178" creationId="{19676648-535D-D742-07CD-61AF5B2D331D}"/>
          </ac:spMkLst>
        </pc:spChg>
        <pc:spChg chg="add mod">
          <ac:chgData name="Kenta Kojima" userId="d6e458abbb8e538c" providerId="LiveId" clId="{F7CABC9D-3BE4-4D3B-A9F3-406A48F0627B}" dt="2025-08-29T11:00:50.138" v="8152" actId="14100"/>
          <ac:spMkLst>
            <pc:docMk/>
            <pc:sldMk cId="3683420464" sldId="263"/>
            <ac:spMk id="185" creationId="{552F2CDE-0154-DEAE-19C4-A666FDB50515}"/>
          </ac:spMkLst>
        </pc:spChg>
        <pc:spChg chg="add del">
          <ac:chgData name="Kenta Kojima" userId="d6e458abbb8e538c" providerId="LiveId" clId="{F7CABC9D-3BE4-4D3B-A9F3-406A48F0627B}" dt="2025-08-29T11:01:10.586" v="8154" actId="478"/>
          <ac:spMkLst>
            <pc:docMk/>
            <pc:sldMk cId="3683420464" sldId="263"/>
            <ac:spMk id="186" creationId="{71F6F2F8-9116-A6B5-64CB-49DCA25CB0A9}"/>
          </ac:spMkLst>
        </pc:spChg>
        <pc:spChg chg="add del mod">
          <ac:chgData name="Kenta Kojima" userId="d6e458abbb8e538c" providerId="LiveId" clId="{F7CABC9D-3BE4-4D3B-A9F3-406A48F0627B}" dt="2025-08-29T11:18:52.589" v="8276"/>
          <ac:spMkLst>
            <pc:docMk/>
            <pc:sldMk cId="3683420464" sldId="263"/>
            <ac:spMk id="187" creationId="{E26BABE9-43EB-1975-ECD7-0DBE477CF6AB}"/>
          </ac:spMkLst>
        </pc:spChg>
        <pc:spChg chg="add del mod">
          <ac:chgData name="Kenta Kojima" userId="d6e458abbb8e538c" providerId="LiveId" clId="{F7CABC9D-3BE4-4D3B-A9F3-406A48F0627B}" dt="2025-08-29T11:18:52.589" v="8276"/>
          <ac:spMkLst>
            <pc:docMk/>
            <pc:sldMk cId="3683420464" sldId="263"/>
            <ac:spMk id="188" creationId="{1B8DE827-52A9-959C-F272-4AACFAFF0026}"/>
          </ac:spMkLst>
        </pc:spChg>
        <pc:spChg chg="add del mod">
          <ac:chgData name="Kenta Kojima" userId="d6e458abbb8e538c" providerId="LiveId" clId="{F7CABC9D-3BE4-4D3B-A9F3-406A48F0627B}" dt="2025-08-29T11:18:57.578" v="8278" actId="478"/>
          <ac:spMkLst>
            <pc:docMk/>
            <pc:sldMk cId="3683420464" sldId="263"/>
            <ac:spMk id="189" creationId="{AB169455-3970-3B37-2628-63D6E9AB0126}"/>
          </ac:spMkLst>
        </pc:spChg>
        <pc:spChg chg="add del mod">
          <ac:chgData name="Kenta Kojima" userId="d6e458abbb8e538c" providerId="LiveId" clId="{F7CABC9D-3BE4-4D3B-A9F3-406A48F0627B}" dt="2025-08-29T11:18:57.578" v="8278" actId="478"/>
          <ac:spMkLst>
            <pc:docMk/>
            <pc:sldMk cId="3683420464" sldId="263"/>
            <ac:spMk id="190" creationId="{E0EE4D59-88CB-DFAE-8626-5BE967F9B9D0}"/>
          </ac:spMkLst>
        </pc:spChg>
        <pc:spChg chg="mod">
          <ac:chgData name="Kenta Kojima" userId="d6e458abbb8e538c" providerId="LiveId" clId="{F7CABC9D-3BE4-4D3B-A9F3-406A48F0627B}" dt="2025-08-29T11:05:30.808" v="8194"/>
          <ac:spMkLst>
            <pc:docMk/>
            <pc:sldMk cId="3683420464" sldId="263"/>
            <ac:spMk id="191" creationId="{23B36ACC-489B-8892-4FE8-2199DD5CA496}"/>
          </ac:spMkLst>
        </pc:spChg>
        <pc:spChg chg="mod">
          <ac:chgData name="Kenta Kojima" userId="d6e458abbb8e538c" providerId="LiveId" clId="{F7CABC9D-3BE4-4D3B-A9F3-406A48F0627B}" dt="2025-08-29T11:05:47.593" v="8196"/>
          <ac:spMkLst>
            <pc:docMk/>
            <pc:sldMk cId="3683420464" sldId="263"/>
            <ac:spMk id="192" creationId="{A231CFAF-A32F-1C14-21CE-49A0445FB687}"/>
          </ac:spMkLst>
        </pc:spChg>
        <pc:spChg chg="mod">
          <ac:chgData name="Kenta Kojima" userId="d6e458abbb8e538c" providerId="LiveId" clId="{F7CABC9D-3BE4-4D3B-A9F3-406A48F0627B}" dt="2025-08-29T11:05:54.504" v="8198"/>
          <ac:spMkLst>
            <pc:docMk/>
            <pc:sldMk cId="3683420464" sldId="263"/>
            <ac:spMk id="193" creationId="{4D15C3C4-880D-A9A1-9B52-D076C00C8AAE}"/>
          </ac:spMkLst>
        </pc:spChg>
        <pc:spChg chg="mod">
          <ac:chgData name="Kenta Kojima" userId="d6e458abbb8e538c" providerId="LiveId" clId="{F7CABC9D-3BE4-4D3B-A9F3-406A48F0627B}" dt="2025-08-29T11:05:54.504" v="8198"/>
          <ac:spMkLst>
            <pc:docMk/>
            <pc:sldMk cId="3683420464" sldId="263"/>
            <ac:spMk id="194" creationId="{023C25BC-82AC-0CDB-E941-6409357229A7}"/>
          </ac:spMkLst>
        </pc:spChg>
        <pc:spChg chg="mod">
          <ac:chgData name="Kenta Kojima" userId="d6e458abbb8e538c" providerId="LiveId" clId="{F7CABC9D-3BE4-4D3B-A9F3-406A48F0627B}" dt="2025-08-29T11:05:54.504" v="8198"/>
          <ac:spMkLst>
            <pc:docMk/>
            <pc:sldMk cId="3683420464" sldId="263"/>
            <ac:spMk id="195" creationId="{AACA8C19-AA4B-783C-92ED-A43D076AF161}"/>
          </ac:spMkLst>
        </pc:spChg>
        <pc:spChg chg="mod">
          <ac:chgData name="Kenta Kojima" userId="d6e458abbb8e538c" providerId="LiveId" clId="{F7CABC9D-3BE4-4D3B-A9F3-406A48F0627B}" dt="2025-08-29T11:05:54.504" v="8198"/>
          <ac:spMkLst>
            <pc:docMk/>
            <pc:sldMk cId="3683420464" sldId="263"/>
            <ac:spMk id="196" creationId="{7D9B3CFB-1A1D-68B2-84E7-940DE2D1CAC2}"/>
          </ac:spMkLst>
        </pc:spChg>
        <pc:spChg chg="mod">
          <ac:chgData name="Kenta Kojima" userId="d6e458abbb8e538c" providerId="LiveId" clId="{F7CABC9D-3BE4-4D3B-A9F3-406A48F0627B}" dt="2025-08-29T11:06:25.098" v="8200"/>
          <ac:spMkLst>
            <pc:docMk/>
            <pc:sldMk cId="3683420464" sldId="263"/>
            <ac:spMk id="197" creationId="{F8DBEBCB-4198-642F-9177-288FD083A252}"/>
          </ac:spMkLst>
        </pc:spChg>
        <pc:spChg chg="mod">
          <ac:chgData name="Kenta Kojima" userId="d6e458abbb8e538c" providerId="LiveId" clId="{F7CABC9D-3BE4-4D3B-A9F3-406A48F0627B}" dt="2025-08-29T11:06:25.098" v="8200"/>
          <ac:spMkLst>
            <pc:docMk/>
            <pc:sldMk cId="3683420464" sldId="263"/>
            <ac:spMk id="198" creationId="{D4F43537-D6CC-132E-CE08-7BEC78EDDABE}"/>
          </ac:spMkLst>
        </pc:spChg>
        <pc:spChg chg="mod">
          <ac:chgData name="Kenta Kojima" userId="d6e458abbb8e538c" providerId="LiveId" clId="{F7CABC9D-3BE4-4D3B-A9F3-406A48F0627B}" dt="2025-08-29T11:06:28.451" v="8202"/>
          <ac:spMkLst>
            <pc:docMk/>
            <pc:sldMk cId="3683420464" sldId="263"/>
            <ac:spMk id="199" creationId="{F561D2F0-C7F1-87A9-7966-2C7804760CFC}"/>
          </ac:spMkLst>
        </pc:spChg>
        <pc:spChg chg="mod">
          <ac:chgData name="Kenta Kojima" userId="d6e458abbb8e538c" providerId="LiveId" clId="{F7CABC9D-3BE4-4D3B-A9F3-406A48F0627B}" dt="2025-08-29T11:06:31.677" v="8204"/>
          <ac:spMkLst>
            <pc:docMk/>
            <pc:sldMk cId="3683420464" sldId="263"/>
            <ac:spMk id="200" creationId="{E266C2CF-9FD6-35F2-DE8C-591E5ADCB441}"/>
          </ac:spMkLst>
        </pc:spChg>
        <pc:spChg chg="add del">
          <ac:chgData name="Kenta Kojima" userId="d6e458abbb8e538c" providerId="LiveId" clId="{F7CABC9D-3BE4-4D3B-A9F3-406A48F0627B}" dt="2025-08-29T11:06:34.850" v="8206"/>
          <ac:spMkLst>
            <pc:docMk/>
            <pc:sldMk cId="3683420464" sldId="263"/>
            <ac:spMk id="201" creationId="{24F89614-1643-F2A0-F5E0-F178320DA181}"/>
          </ac:spMkLst>
        </pc:spChg>
        <pc:spChg chg="mod">
          <ac:chgData name="Kenta Kojima" userId="d6e458abbb8e538c" providerId="LiveId" clId="{F7CABC9D-3BE4-4D3B-A9F3-406A48F0627B}" dt="2025-08-29T11:07:26.447" v="8208"/>
          <ac:spMkLst>
            <pc:docMk/>
            <pc:sldMk cId="3683420464" sldId="263"/>
            <ac:spMk id="202" creationId="{9F2BEE93-D037-D289-56EA-45340D4CC010}"/>
          </ac:spMkLst>
        </pc:spChg>
        <pc:spChg chg="mod">
          <ac:chgData name="Kenta Kojima" userId="d6e458abbb8e538c" providerId="LiveId" clId="{F7CABC9D-3BE4-4D3B-A9F3-406A48F0627B}" dt="2025-08-29T11:07:26.447" v="8208"/>
          <ac:spMkLst>
            <pc:docMk/>
            <pc:sldMk cId="3683420464" sldId="263"/>
            <ac:spMk id="203" creationId="{43B5437E-ADC1-BCCA-4D18-549441326E86}"/>
          </ac:spMkLst>
        </pc:spChg>
        <pc:spChg chg="mod">
          <ac:chgData name="Kenta Kojima" userId="d6e458abbb8e538c" providerId="LiveId" clId="{F7CABC9D-3BE4-4D3B-A9F3-406A48F0627B}" dt="2025-08-29T11:07:42.847" v="8210"/>
          <ac:spMkLst>
            <pc:docMk/>
            <pc:sldMk cId="3683420464" sldId="263"/>
            <ac:spMk id="204" creationId="{804CFF71-43C0-9EA4-B288-208A4E0C055F}"/>
          </ac:spMkLst>
        </pc:spChg>
        <pc:spChg chg="mod">
          <ac:chgData name="Kenta Kojima" userId="d6e458abbb8e538c" providerId="LiveId" clId="{F7CABC9D-3BE4-4D3B-A9F3-406A48F0627B}" dt="2025-08-29T11:07:51.601" v="8212"/>
          <ac:spMkLst>
            <pc:docMk/>
            <pc:sldMk cId="3683420464" sldId="263"/>
            <ac:spMk id="205" creationId="{11DF887B-710B-F9C8-D73C-B2A2CE134E36}"/>
          </ac:spMkLst>
        </pc:spChg>
        <pc:spChg chg="del mod">
          <ac:chgData name="Kenta Kojima" userId="d6e458abbb8e538c" providerId="LiveId" clId="{F7CABC9D-3BE4-4D3B-A9F3-406A48F0627B}" dt="2025-08-29T11:18:54.057" v="8277" actId="478"/>
          <ac:spMkLst>
            <pc:docMk/>
            <pc:sldMk cId="3683420464" sldId="263"/>
            <ac:spMk id="206" creationId="{D63350F4-5B98-BE14-4A39-4B60677BD51F}"/>
          </ac:spMkLst>
        </pc:spChg>
        <pc:spChg chg="add mod">
          <ac:chgData name="Kenta Kojima" userId="d6e458abbb8e538c" providerId="LiveId" clId="{F7CABC9D-3BE4-4D3B-A9F3-406A48F0627B}" dt="2025-08-29T11:19:02.941" v="8280"/>
          <ac:spMkLst>
            <pc:docMk/>
            <pc:sldMk cId="3683420464" sldId="263"/>
            <ac:spMk id="207" creationId="{E5E5F41D-D396-F0D7-0D59-85EE015138A9}"/>
          </ac:spMkLst>
        </pc:spChg>
        <pc:spChg chg="add mod">
          <ac:chgData name="Kenta Kojima" userId="d6e458abbb8e538c" providerId="LiveId" clId="{F7CABC9D-3BE4-4D3B-A9F3-406A48F0627B}" dt="2025-08-29T11:20:35.137" v="8312" actId="1038"/>
          <ac:spMkLst>
            <pc:docMk/>
            <pc:sldMk cId="3683420464" sldId="263"/>
            <ac:spMk id="208" creationId="{3D90E511-C3CE-BF6E-3C15-D3794A4CABE6}"/>
          </ac:spMkLst>
        </pc:spChg>
        <pc:spChg chg="add del mod">
          <ac:chgData name="Kenta Kojima" userId="d6e458abbb8e538c" providerId="LiveId" clId="{F7CABC9D-3BE4-4D3B-A9F3-406A48F0627B}" dt="2025-08-29T11:27:29.871" v="8417" actId="21"/>
          <ac:spMkLst>
            <pc:docMk/>
            <pc:sldMk cId="3683420464" sldId="263"/>
            <ac:spMk id="209" creationId="{8ECA897F-4ACD-D194-B34F-F0E8F270F10B}"/>
          </ac:spMkLst>
        </pc:spChg>
        <pc:spChg chg="add del mod">
          <ac:chgData name="Kenta Kojima" userId="d6e458abbb8e538c" providerId="LiveId" clId="{F7CABC9D-3BE4-4D3B-A9F3-406A48F0627B}" dt="2025-08-29T11:27:29.871" v="8417" actId="21"/>
          <ac:spMkLst>
            <pc:docMk/>
            <pc:sldMk cId="3683420464" sldId="263"/>
            <ac:spMk id="210" creationId="{25129008-5858-E7E4-C3AF-98A793539B25}"/>
          </ac:spMkLst>
        </pc:spChg>
        <pc:spChg chg="mod">
          <ac:chgData name="Kenta Kojima" userId="d6e458abbb8e538c" providerId="LiveId" clId="{F7CABC9D-3BE4-4D3B-A9F3-406A48F0627B}" dt="2025-08-29T11:23:21.325" v="8330"/>
          <ac:spMkLst>
            <pc:docMk/>
            <pc:sldMk cId="3683420464" sldId="263"/>
            <ac:spMk id="211" creationId="{725000F1-5625-948C-C624-E8FC9D5F7004}"/>
          </ac:spMkLst>
        </pc:spChg>
        <pc:spChg chg="mod">
          <ac:chgData name="Kenta Kojima" userId="d6e458abbb8e538c" providerId="LiveId" clId="{F7CABC9D-3BE4-4D3B-A9F3-406A48F0627B}" dt="2025-08-29T11:27:12.206" v="8416"/>
          <ac:spMkLst>
            <pc:docMk/>
            <pc:sldMk cId="3683420464" sldId="263"/>
            <ac:spMk id="219" creationId="{867D61A1-9F1B-B1F2-1781-C26F0BEB48B0}"/>
          </ac:spMkLst>
        </pc:spChg>
        <pc:spChg chg="mod">
          <ac:chgData name="Kenta Kojima" userId="d6e458abbb8e538c" providerId="LiveId" clId="{F7CABC9D-3BE4-4D3B-A9F3-406A48F0627B}" dt="2025-08-29T11:27:12.206" v="8416"/>
          <ac:spMkLst>
            <pc:docMk/>
            <pc:sldMk cId="3683420464" sldId="263"/>
            <ac:spMk id="220" creationId="{459D9A8B-C977-BD88-2C3C-DD8F138159DE}"/>
          </ac:spMkLst>
        </pc:spChg>
        <pc:spChg chg="add mod">
          <ac:chgData name="Kenta Kojima" userId="d6e458abbb8e538c" providerId="LiveId" clId="{F7CABC9D-3BE4-4D3B-A9F3-406A48F0627B}" dt="2025-08-29T11:31:19.248" v="8443"/>
          <ac:spMkLst>
            <pc:docMk/>
            <pc:sldMk cId="3683420464" sldId="263"/>
            <ac:spMk id="221" creationId="{9CBCBE0E-B4C1-9723-C74C-F6B03F390B83}"/>
          </ac:spMkLst>
        </pc:spChg>
        <pc:spChg chg="add mod">
          <ac:chgData name="Kenta Kojima" userId="d6e458abbb8e538c" providerId="LiveId" clId="{F7CABC9D-3BE4-4D3B-A9F3-406A48F0627B}" dt="2025-08-29T11:31:58.412" v="8474" actId="207"/>
          <ac:spMkLst>
            <pc:docMk/>
            <pc:sldMk cId="3683420464" sldId="263"/>
            <ac:spMk id="222" creationId="{A27F0C7C-C0F3-0F09-2CB0-788AF538B83D}"/>
          </ac:spMkLst>
        </pc:spChg>
        <pc:picChg chg="add mod">
          <ac:chgData name="Kenta Kojima" userId="d6e458abbb8e538c" providerId="LiveId" clId="{F7CABC9D-3BE4-4D3B-A9F3-406A48F0627B}" dt="2025-08-29T10:13:00.704" v="7080" actId="1076"/>
          <ac:picMkLst>
            <pc:docMk/>
            <pc:sldMk cId="3683420464" sldId="263"/>
            <ac:picMk id="22" creationId="{B793DB10-AA12-F763-91F9-17A0B7CE9D63}"/>
          </ac:picMkLst>
        </pc:picChg>
        <pc:cxnChg chg="add mod">
          <ac:chgData name="Kenta Kojima" userId="d6e458abbb8e538c" providerId="LiveId" clId="{F7CABC9D-3BE4-4D3B-A9F3-406A48F0627B}" dt="2025-08-29T10:31:47.747" v="7245" actId="1036"/>
          <ac:cxnSpMkLst>
            <pc:docMk/>
            <pc:sldMk cId="3683420464" sldId="263"/>
            <ac:cxnSpMk id="25" creationId="{A952215B-7986-500C-DEA9-96453180B513}"/>
          </ac:cxnSpMkLst>
        </pc:cxnChg>
        <pc:cxnChg chg="add mod">
          <ac:chgData name="Kenta Kojima" userId="d6e458abbb8e538c" providerId="LiveId" clId="{F7CABC9D-3BE4-4D3B-A9F3-406A48F0627B}" dt="2025-08-29T10:31:47.747" v="7245" actId="1036"/>
          <ac:cxnSpMkLst>
            <pc:docMk/>
            <pc:sldMk cId="3683420464" sldId="263"/>
            <ac:cxnSpMk id="28" creationId="{D612AF7A-F9EA-8274-D6FD-674E2BE90159}"/>
          </ac:cxnSpMkLst>
        </pc:cxnChg>
        <pc:cxnChg chg="add mod">
          <ac:chgData name="Kenta Kojima" userId="d6e458abbb8e538c" providerId="LiveId" clId="{F7CABC9D-3BE4-4D3B-A9F3-406A48F0627B}" dt="2025-08-29T10:31:47.747" v="7245" actId="1036"/>
          <ac:cxnSpMkLst>
            <pc:docMk/>
            <pc:sldMk cId="3683420464" sldId="263"/>
            <ac:cxnSpMk id="34" creationId="{097CE396-2E0F-7C6C-A515-C899CC3FD195}"/>
          </ac:cxnSpMkLst>
        </pc:cxnChg>
        <pc:cxnChg chg="add mod">
          <ac:chgData name="Kenta Kojima" userId="d6e458abbb8e538c" providerId="LiveId" clId="{F7CABC9D-3BE4-4D3B-A9F3-406A48F0627B}" dt="2025-08-29T10:31:47.747" v="7245" actId="1036"/>
          <ac:cxnSpMkLst>
            <pc:docMk/>
            <pc:sldMk cId="3683420464" sldId="263"/>
            <ac:cxnSpMk id="37" creationId="{C967A6DA-C756-743D-DA30-F59D86D825D7}"/>
          </ac:cxnSpMkLst>
        </pc:cxnChg>
        <pc:cxnChg chg="add mod">
          <ac:chgData name="Kenta Kojima" userId="d6e458abbb8e538c" providerId="LiveId" clId="{F7CABC9D-3BE4-4D3B-A9F3-406A48F0627B}" dt="2025-08-29T10:31:47.747" v="7245" actId="1036"/>
          <ac:cxnSpMkLst>
            <pc:docMk/>
            <pc:sldMk cId="3683420464" sldId="263"/>
            <ac:cxnSpMk id="40" creationId="{64F31694-ED52-8987-19BD-E16E3EFA0353}"/>
          </ac:cxnSpMkLst>
        </pc:cxnChg>
        <pc:cxnChg chg="add mod">
          <ac:chgData name="Kenta Kojima" userId="d6e458abbb8e538c" providerId="LiveId" clId="{F7CABC9D-3BE4-4D3B-A9F3-406A48F0627B}" dt="2025-08-29T10:29:01.754" v="7172" actId="14100"/>
          <ac:cxnSpMkLst>
            <pc:docMk/>
            <pc:sldMk cId="3683420464" sldId="263"/>
            <ac:cxnSpMk id="43" creationId="{36E4BD66-9303-998B-EBB5-AB4F5F004771}"/>
          </ac:cxnSpMkLst>
        </pc:cxnChg>
        <pc:cxnChg chg="add mod">
          <ac:chgData name="Kenta Kojima" userId="d6e458abbb8e538c" providerId="LiveId" clId="{F7CABC9D-3BE4-4D3B-A9F3-406A48F0627B}" dt="2025-08-29T10:38:43.942" v="7481" actId="1035"/>
          <ac:cxnSpMkLst>
            <pc:docMk/>
            <pc:sldMk cId="3683420464" sldId="263"/>
            <ac:cxnSpMk id="49" creationId="{A04C68F1-087D-B05A-30CA-F686C621D21E}"/>
          </ac:cxnSpMkLst>
        </pc:cxnChg>
        <pc:cxnChg chg="add mod">
          <ac:chgData name="Kenta Kojima" userId="d6e458abbb8e538c" providerId="LiveId" clId="{F7CABC9D-3BE4-4D3B-A9F3-406A48F0627B}" dt="2025-08-29T10:38:43.942" v="7481" actId="1035"/>
          <ac:cxnSpMkLst>
            <pc:docMk/>
            <pc:sldMk cId="3683420464" sldId="263"/>
            <ac:cxnSpMk id="52" creationId="{7EF1B6CC-8ED1-EEFF-3312-0B8A144C0D89}"/>
          </ac:cxnSpMkLst>
        </pc:cxnChg>
        <pc:cxnChg chg="add mod">
          <ac:chgData name="Kenta Kojima" userId="d6e458abbb8e538c" providerId="LiveId" clId="{F7CABC9D-3BE4-4D3B-A9F3-406A48F0627B}" dt="2025-08-29T10:38:47.879" v="7488" actId="1035"/>
          <ac:cxnSpMkLst>
            <pc:docMk/>
            <pc:sldMk cId="3683420464" sldId="263"/>
            <ac:cxnSpMk id="58" creationId="{6ADC26DE-E981-F104-1FBC-F451BF06D7F3}"/>
          </ac:cxnSpMkLst>
        </pc:cxnChg>
        <pc:cxnChg chg="add mod">
          <ac:chgData name="Kenta Kojima" userId="d6e458abbb8e538c" providerId="LiveId" clId="{F7CABC9D-3BE4-4D3B-A9F3-406A48F0627B}" dt="2025-08-29T10:38:47.879" v="7488" actId="1035"/>
          <ac:cxnSpMkLst>
            <pc:docMk/>
            <pc:sldMk cId="3683420464" sldId="263"/>
            <ac:cxnSpMk id="61" creationId="{9EAA4420-E9E0-1A87-881F-D7EDDBB7EBAA}"/>
          </ac:cxnSpMkLst>
        </pc:cxnChg>
        <pc:cxnChg chg="add mod">
          <ac:chgData name="Kenta Kojima" userId="d6e458abbb8e538c" providerId="LiveId" clId="{F7CABC9D-3BE4-4D3B-A9F3-406A48F0627B}" dt="2025-08-29T10:38:43.942" v="7481" actId="1035"/>
          <ac:cxnSpMkLst>
            <pc:docMk/>
            <pc:sldMk cId="3683420464" sldId="263"/>
            <ac:cxnSpMk id="64" creationId="{2A257CBF-2631-06B0-9A03-F9B606A1F473}"/>
          </ac:cxnSpMkLst>
        </pc:cxnChg>
        <pc:cxnChg chg="add mod">
          <ac:chgData name="Kenta Kojima" userId="d6e458abbb8e538c" providerId="LiveId" clId="{F7CABC9D-3BE4-4D3B-A9F3-406A48F0627B}" dt="2025-08-29T10:33:07.051" v="7302" actId="1036"/>
          <ac:cxnSpMkLst>
            <pc:docMk/>
            <pc:sldMk cId="3683420464" sldId="263"/>
            <ac:cxnSpMk id="67" creationId="{C2CD296C-E2B9-44BF-F071-F447E62B1881}"/>
          </ac:cxnSpMkLst>
        </pc:cxnChg>
        <pc:cxnChg chg="add mod">
          <ac:chgData name="Kenta Kojima" userId="d6e458abbb8e538c" providerId="LiveId" clId="{F7CABC9D-3BE4-4D3B-A9F3-406A48F0627B}" dt="2025-08-29T10:35:17.778" v="7368" actId="14100"/>
          <ac:cxnSpMkLst>
            <pc:docMk/>
            <pc:sldMk cId="3683420464" sldId="263"/>
            <ac:cxnSpMk id="72" creationId="{BAF22FB6-1E3A-757E-F79C-EFAB76042CD7}"/>
          </ac:cxnSpMkLst>
        </pc:cxnChg>
        <pc:cxnChg chg="add mod">
          <ac:chgData name="Kenta Kojima" userId="d6e458abbb8e538c" providerId="LiveId" clId="{F7CABC9D-3BE4-4D3B-A9F3-406A48F0627B}" dt="2025-08-29T10:38:53.648" v="7507" actId="1036"/>
          <ac:cxnSpMkLst>
            <pc:docMk/>
            <pc:sldMk cId="3683420464" sldId="263"/>
            <ac:cxnSpMk id="75" creationId="{B1D10951-9373-DD85-D5A0-C07FEFAC125E}"/>
          </ac:cxnSpMkLst>
        </pc:cxnChg>
        <pc:cxnChg chg="add mod">
          <ac:chgData name="Kenta Kojima" userId="d6e458abbb8e538c" providerId="LiveId" clId="{F7CABC9D-3BE4-4D3B-A9F3-406A48F0627B}" dt="2025-08-29T10:41:34.375" v="7605" actId="14100"/>
          <ac:cxnSpMkLst>
            <pc:docMk/>
            <pc:sldMk cId="3683420464" sldId="263"/>
            <ac:cxnSpMk id="88" creationId="{D702FF2D-B9E2-FBB2-80E7-929163F7AE5F}"/>
          </ac:cxnSpMkLst>
        </pc:cxnChg>
        <pc:cxnChg chg="add mod">
          <ac:chgData name="Kenta Kojima" userId="d6e458abbb8e538c" providerId="LiveId" clId="{F7CABC9D-3BE4-4D3B-A9F3-406A48F0627B}" dt="2025-08-29T10:42:33.532" v="7626" actId="465"/>
          <ac:cxnSpMkLst>
            <pc:docMk/>
            <pc:sldMk cId="3683420464" sldId="263"/>
            <ac:cxnSpMk id="91" creationId="{BDCC22BC-09C2-6463-488D-982F56CA9B84}"/>
          </ac:cxnSpMkLst>
        </pc:cxnChg>
        <pc:cxnChg chg="add mod">
          <ac:chgData name="Kenta Kojima" userId="d6e458abbb8e538c" providerId="LiveId" clId="{F7CABC9D-3BE4-4D3B-A9F3-406A48F0627B}" dt="2025-08-29T10:41:48.194" v="7606" actId="1076"/>
          <ac:cxnSpMkLst>
            <pc:docMk/>
            <pc:sldMk cId="3683420464" sldId="263"/>
            <ac:cxnSpMk id="94" creationId="{00B4A284-A54A-A5AB-7735-DCC14CBCDF24}"/>
          </ac:cxnSpMkLst>
        </pc:cxnChg>
        <pc:cxnChg chg="add mod">
          <ac:chgData name="Kenta Kojima" userId="d6e458abbb8e538c" providerId="LiveId" clId="{F7CABC9D-3BE4-4D3B-A9F3-406A48F0627B}" dt="2025-08-29T10:45:32.826" v="7779" actId="14100"/>
          <ac:cxnSpMkLst>
            <pc:docMk/>
            <pc:sldMk cId="3683420464" sldId="263"/>
            <ac:cxnSpMk id="108" creationId="{ADC5E3C2-FB20-B320-FEF6-C145F1F5677A}"/>
          </ac:cxnSpMkLst>
        </pc:cxnChg>
        <pc:cxnChg chg="add mod">
          <ac:chgData name="Kenta Kojima" userId="d6e458abbb8e538c" providerId="LiveId" clId="{F7CABC9D-3BE4-4D3B-A9F3-406A48F0627B}" dt="2025-08-29T10:45:40.057" v="7782" actId="14100"/>
          <ac:cxnSpMkLst>
            <pc:docMk/>
            <pc:sldMk cId="3683420464" sldId="263"/>
            <ac:cxnSpMk id="111" creationId="{7793934B-EF88-5FC9-075E-E72B0FD45E53}"/>
          </ac:cxnSpMkLst>
        </pc:cxnChg>
        <pc:cxnChg chg="add mod">
          <ac:chgData name="Kenta Kojima" userId="d6e458abbb8e538c" providerId="LiveId" clId="{F7CABC9D-3BE4-4D3B-A9F3-406A48F0627B}" dt="2025-08-29T10:45:50.793" v="7785" actId="14100"/>
          <ac:cxnSpMkLst>
            <pc:docMk/>
            <pc:sldMk cId="3683420464" sldId="263"/>
            <ac:cxnSpMk id="114" creationId="{FDDAEBBC-9EC6-1645-E0AA-843CE50BBEDA}"/>
          </ac:cxnSpMkLst>
        </pc:cxnChg>
        <pc:cxnChg chg="add mod">
          <ac:chgData name="Kenta Kojima" userId="d6e458abbb8e538c" providerId="LiveId" clId="{F7CABC9D-3BE4-4D3B-A9F3-406A48F0627B}" dt="2025-08-29T10:46:18.259" v="7789" actId="14100"/>
          <ac:cxnSpMkLst>
            <pc:docMk/>
            <pc:sldMk cId="3683420464" sldId="263"/>
            <ac:cxnSpMk id="117" creationId="{DA78DA37-02A9-BE3A-592C-6F86FDFF3CAA}"/>
          </ac:cxnSpMkLst>
        </pc:cxnChg>
        <pc:cxnChg chg="add mod">
          <ac:chgData name="Kenta Kojima" userId="d6e458abbb8e538c" providerId="LiveId" clId="{F7CABC9D-3BE4-4D3B-A9F3-406A48F0627B}" dt="2025-08-29T10:46:28.760" v="7792" actId="14100"/>
          <ac:cxnSpMkLst>
            <pc:docMk/>
            <pc:sldMk cId="3683420464" sldId="263"/>
            <ac:cxnSpMk id="121" creationId="{36A7262F-ECE9-E20F-328F-ED5013372ADC}"/>
          </ac:cxnSpMkLst>
        </pc:cxnChg>
        <pc:cxnChg chg="add mod">
          <ac:chgData name="Kenta Kojima" userId="d6e458abbb8e538c" providerId="LiveId" clId="{F7CABC9D-3BE4-4D3B-A9F3-406A48F0627B}" dt="2025-08-29T10:46:39.326" v="7795" actId="14100"/>
          <ac:cxnSpMkLst>
            <pc:docMk/>
            <pc:sldMk cId="3683420464" sldId="263"/>
            <ac:cxnSpMk id="124" creationId="{7AE727F7-574C-65BD-23DE-52ED9A29F8A0}"/>
          </ac:cxnSpMkLst>
        </pc:cxnChg>
        <pc:cxnChg chg="add mod">
          <ac:chgData name="Kenta Kojima" userId="d6e458abbb8e538c" providerId="LiveId" clId="{F7CABC9D-3BE4-4D3B-A9F3-406A48F0627B}" dt="2025-08-29T10:46:50.165" v="7798" actId="14100"/>
          <ac:cxnSpMkLst>
            <pc:docMk/>
            <pc:sldMk cId="3683420464" sldId="263"/>
            <ac:cxnSpMk id="127" creationId="{4BAB19E4-02E0-2A06-09F9-6D4AD072D20B}"/>
          </ac:cxnSpMkLst>
        </pc:cxnChg>
        <pc:cxnChg chg="add mod">
          <ac:chgData name="Kenta Kojima" userId="d6e458abbb8e538c" providerId="LiveId" clId="{F7CABC9D-3BE4-4D3B-A9F3-406A48F0627B}" dt="2025-08-29T10:54:00.754" v="7972" actId="1036"/>
          <ac:cxnSpMkLst>
            <pc:docMk/>
            <pc:sldMk cId="3683420464" sldId="263"/>
            <ac:cxnSpMk id="130" creationId="{2236B8BD-2338-3A39-5D6A-F0C3F2A9E6E9}"/>
          </ac:cxnSpMkLst>
        </pc:cxnChg>
        <pc:cxnChg chg="add mod">
          <ac:chgData name="Kenta Kojima" userId="d6e458abbb8e538c" providerId="LiveId" clId="{F7CABC9D-3BE4-4D3B-A9F3-406A48F0627B}" dt="2025-08-29T10:47:41.596" v="7804" actId="14100"/>
          <ac:cxnSpMkLst>
            <pc:docMk/>
            <pc:sldMk cId="3683420464" sldId="263"/>
            <ac:cxnSpMk id="133" creationId="{395C8F5D-1F92-8E38-953F-B764AC08FE42}"/>
          </ac:cxnSpMkLst>
        </pc:cxnChg>
        <pc:cxnChg chg="add mod">
          <ac:chgData name="Kenta Kojima" userId="d6e458abbb8e538c" providerId="LiveId" clId="{F7CABC9D-3BE4-4D3B-A9F3-406A48F0627B}" dt="2025-08-29T10:48:57.180" v="7820" actId="14100"/>
          <ac:cxnSpMkLst>
            <pc:docMk/>
            <pc:sldMk cId="3683420464" sldId="263"/>
            <ac:cxnSpMk id="138" creationId="{D0ABB97B-1685-68B1-07B2-3A3DACF76808}"/>
          </ac:cxnSpMkLst>
        </pc:cxnChg>
        <pc:cxnChg chg="add mod">
          <ac:chgData name="Kenta Kojima" userId="d6e458abbb8e538c" providerId="LiveId" clId="{F7CABC9D-3BE4-4D3B-A9F3-406A48F0627B}" dt="2025-08-29T10:50:16.793" v="7883" actId="14100"/>
          <ac:cxnSpMkLst>
            <pc:docMk/>
            <pc:sldMk cId="3683420464" sldId="263"/>
            <ac:cxnSpMk id="147" creationId="{D0BFB155-BE28-DF96-F57A-1D9BFF656ED4}"/>
          </ac:cxnSpMkLst>
        </pc:cxnChg>
        <pc:cxnChg chg="add mod">
          <ac:chgData name="Kenta Kojima" userId="d6e458abbb8e538c" providerId="LiveId" clId="{F7CABC9D-3BE4-4D3B-A9F3-406A48F0627B}" dt="2025-08-29T10:50:46.296" v="7893" actId="14100"/>
          <ac:cxnSpMkLst>
            <pc:docMk/>
            <pc:sldMk cId="3683420464" sldId="263"/>
            <ac:cxnSpMk id="152" creationId="{6CB0B91F-94E9-56FF-C3AE-5902D6CE8C4D}"/>
          </ac:cxnSpMkLst>
        </pc:cxnChg>
        <pc:cxnChg chg="add mod">
          <ac:chgData name="Kenta Kojima" userId="d6e458abbb8e538c" providerId="LiveId" clId="{F7CABC9D-3BE4-4D3B-A9F3-406A48F0627B}" dt="2025-08-29T10:51:21.347" v="7906" actId="14100"/>
          <ac:cxnSpMkLst>
            <pc:docMk/>
            <pc:sldMk cId="3683420464" sldId="263"/>
            <ac:cxnSpMk id="156" creationId="{11B660E8-9BBD-AFCF-70C6-661086BB478F}"/>
          </ac:cxnSpMkLst>
        </pc:cxnChg>
        <pc:cxnChg chg="add mod">
          <ac:chgData name="Kenta Kojima" userId="d6e458abbb8e538c" providerId="LiveId" clId="{F7CABC9D-3BE4-4D3B-A9F3-406A48F0627B}" dt="2025-08-29T10:51:34.470" v="7909" actId="14100"/>
          <ac:cxnSpMkLst>
            <pc:docMk/>
            <pc:sldMk cId="3683420464" sldId="263"/>
            <ac:cxnSpMk id="159" creationId="{BF20D8E9-4A88-BEE2-D160-EE90654AB5C1}"/>
          </ac:cxnSpMkLst>
        </pc:cxnChg>
        <pc:cxnChg chg="add mod">
          <ac:chgData name="Kenta Kojima" userId="d6e458abbb8e538c" providerId="LiveId" clId="{F7CABC9D-3BE4-4D3B-A9F3-406A48F0627B}" dt="2025-08-29T10:51:46.327" v="7912" actId="14100"/>
          <ac:cxnSpMkLst>
            <pc:docMk/>
            <pc:sldMk cId="3683420464" sldId="263"/>
            <ac:cxnSpMk id="162" creationId="{EE4E3050-2BFC-8795-59D7-EB04B2587F1A}"/>
          </ac:cxnSpMkLst>
        </pc:cxnChg>
        <pc:cxnChg chg="add mod">
          <ac:chgData name="Kenta Kojima" userId="d6e458abbb8e538c" providerId="LiveId" clId="{F7CABC9D-3BE4-4D3B-A9F3-406A48F0627B}" dt="2025-08-29T10:51:54.042" v="7915" actId="14100"/>
          <ac:cxnSpMkLst>
            <pc:docMk/>
            <pc:sldMk cId="3683420464" sldId="263"/>
            <ac:cxnSpMk id="165" creationId="{CAEC8E35-4DC0-F0C8-7203-BD15379C5168}"/>
          </ac:cxnSpMkLst>
        </pc:cxnChg>
        <pc:cxnChg chg="add mod">
          <ac:chgData name="Kenta Kojima" userId="d6e458abbb8e538c" providerId="LiveId" clId="{F7CABC9D-3BE4-4D3B-A9F3-406A48F0627B}" dt="2025-08-29T10:52:04.745" v="7918" actId="14100"/>
          <ac:cxnSpMkLst>
            <pc:docMk/>
            <pc:sldMk cId="3683420464" sldId="263"/>
            <ac:cxnSpMk id="168" creationId="{1417A021-DFF9-5191-8CE7-177795C37C07}"/>
          </ac:cxnSpMkLst>
        </pc:cxnChg>
        <pc:cxnChg chg="add mod">
          <ac:chgData name="Kenta Kojima" userId="d6e458abbb8e538c" providerId="LiveId" clId="{F7CABC9D-3BE4-4D3B-A9F3-406A48F0627B}" dt="2025-08-29T10:52:12.757" v="7921" actId="14100"/>
          <ac:cxnSpMkLst>
            <pc:docMk/>
            <pc:sldMk cId="3683420464" sldId="263"/>
            <ac:cxnSpMk id="171" creationId="{5E03B0E7-6434-C2E0-B2AD-400006249F30}"/>
          </ac:cxnSpMkLst>
        </pc:cxnChg>
        <pc:cxnChg chg="add mod">
          <ac:chgData name="Kenta Kojima" userId="d6e458abbb8e538c" providerId="LiveId" clId="{F7CABC9D-3BE4-4D3B-A9F3-406A48F0627B}" dt="2025-08-29T10:52:21.058" v="7924" actId="14100"/>
          <ac:cxnSpMkLst>
            <pc:docMk/>
            <pc:sldMk cId="3683420464" sldId="263"/>
            <ac:cxnSpMk id="174" creationId="{560454B2-A20B-35C0-23D7-974A4D85A587}"/>
          </ac:cxnSpMkLst>
        </pc:cxnChg>
        <pc:cxnChg chg="add mod">
          <ac:chgData name="Kenta Kojima" userId="d6e458abbb8e538c" providerId="LiveId" clId="{F7CABC9D-3BE4-4D3B-A9F3-406A48F0627B}" dt="2025-08-29T10:56:46.415" v="7993" actId="1037"/>
          <ac:cxnSpMkLst>
            <pc:docMk/>
            <pc:sldMk cId="3683420464" sldId="263"/>
            <ac:cxnSpMk id="180" creationId="{5FFADDD8-84F6-ED3C-BE0E-636879A6C016}"/>
          </ac:cxnSpMkLst>
        </pc:cxnChg>
        <pc:cxnChg chg="add mod">
          <ac:chgData name="Kenta Kojima" userId="d6e458abbb8e538c" providerId="LiveId" clId="{F7CABC9D-3BE4-4D3B-A9F3-406A48F0627B}" dt="2025-08-29T10:57:51.679" v="8045" actId="14100"/>
          <ac:cxnSpMkLst>
            <pc:docMk/>
            <pc:sldMk cId="3683420464" sldId="263"/>
            <ac:cxnSpMk id="184" creationId="{C8B53034-8DE3-FC44-C5FE-1EA903A1570A}"/>
          </ac:cxnSpMkLst>
        </pc:cxnChg>
        <pc:cxnChg chg="add del mod">
          <ac:chgData name="Kenta Kojima" userId="d6e458abbb8e538c" providerId="LiveId" clId="{F7CABC9D-3BE4-4D3B-A9F3-406A48F0627B}" dt="2025-08-29T11:26:23.740" v="8413" actId="478"/>
          <ac:cxnSpMkLst>
            <pc:docMk/>
            <pc:sldMk cId="3683420464" sldId="263"/>
            <ac:cxnSpMk id="212" creationId="{13657D74-481E-DE9C-8013-0F7F033D69F2}"/>
          </ac:cxnSpMkLst>
        </pc:cxnChg>
      </pc:sldChg>
      <pc:sldChg chg="addSp delSp modSp new del mod">
        <pc:chgData name="Kenta Kojima" userId="d6e458abbb8e538c" providerId="LiveId" clId="{F7CABC9D-3BE4-4D3B-A9F3-406A48F0627B}" dt="2025-08-29T11:33:39.957" v="8475" actId="47"/>
        <pc:sldMkLst>
          <pc:docMk/>
          <pc:sldMk cId="3886928212" sldId="264"/>
        </pc:sldMkLst>
        <pc:spChg chg="del">
          <ac:chgData name="Kenta Kojima" userId="d6e458abbb8e538c" providerId="LiveId" clId="{F7CABC9D-3BE4-4D3B-A9F3-406A48F0627B}" dt="2025-08-29T11:17:36.014" v="8265" actId="478"/>
          <ac:spMkLst>
            <pc:docMk/>
            <pc:sldMk cId="3886928212" sldId="264"/>
            <ac:spMk id="2" creationId="{BCCA5341-C939-DBE4-67D9-0F6C0F578D48}"/>
          </ac:spMkLst>
        </pc:spChg>
        <pc:spChg chg="del">
          <ac:chgData name="Kenta Kojima" userId="d6e458abbb8e538c" providerId="LiveId" clId="{F7CABC9D-3BE4-4D3B-A9F3-406A48F0627B}" dt="2025-08-29T11:11:00.404" v="8214" actId="478"/>
          <ac:spMkLst>
            <pc:docMk/>
            <pc:sldMk cId="3886928212" sldId="264"/>
            <ac:spMk id="3" creationId="{924EE42C-C0CC-9698-B81A-210ACED46B6E}"/>
          </ac:spMkLst>
        </pc:spChg>
        <pc:spChg chg="del">
          <ac:chgData name="Kenta Kojima" userId="d6e458abbb8e538c" providerId="LiveId" clId="{F7CABC9D-3BE4-4D3B-A9F3-406A48F0627B}" dt="2025-08-29T11:11:00.404" v="8214" actId="478"/>
          <ac:spMkLst>
            <pc:docMk/>
            <pc:sldMk cId="3886928212" sldId="264"/>
            <ac:spMk id="4" creationId="{2F7F55F4-7EF9-FF91-EABB-9E4A4BB5AE4E}"/>
          </ac:spMkLst>
        </pc:spChg>
        <pc:spChg chg="add del mod">
          <ac:chgData name="Kenta Kojima" userId="d6e458abbb8e538c" providerId="LiveId" clId="{F7CABC9D-3BE4-4D3B-A9F3-406A48F0627B}" dt="2025-08-29T11:11:14.433" v="8216"/>
          <ac:spMkLst>
            <pc:docMk/>
            <pc:sldMk cId="3886928212" sldId="264"/>
            <ac:spMk id="5" creationId="{59200391-C331-6ACC-53A0-003DB97105ED}"/>
          </ac:spMkLst>
        </pc:spChg>
        <pc:spChg chg="add del mod">
          <ac:chgData name="Kenta Kojima" userId="d6e458abbb8e538c" providerId="LiveId" clId="{F7CABC9D-3BE4-4D3B-A9F3-406A48F0627B}" dt="2025-08-29T11:11:14.433" v="8216"/>
          <ac:spMkLst>
            <pc:docMk/>
            <pc:sldMk cId="3886928212" sldId="264"/>
            <ac:spMk id="6" creationId="{D3EE89D7-1E6C-DF26-0B7A-99182BD3533B}"/>
          </ac:spMkLst>
        </pc:spChg>
        <pc:spChg chg="add del mod">
          <ac:chgData name="Kenta Kojima" userId="d6e458abbb8e538c" providerId="LiveId" clId="{F7CABC9D-3BE4-4D3B-A9F3-406A48F0627B}" dt="2025-08-29T11:11:14.433" v="8216"/>
          <ac:spMkLst>
            <pc:docMk/>
            <pc:sldMk cId="3886928212" sldId="264"/>
            <ac:spMk id="7" creationId="{CED4C974-A4DA-E3D3-2132-4E599EB484A5}"/>
          </ac:spMkLst>
        </pc:spChg>
        <pc:spChg chg="add del mod">
          <ac:chgData name="Kenta Kojima" userId="d6e458abbb8e538c" providerId="LiveId" clId="{F7CABC9D-3BE4-4D3B-A9F3-406A48F0627B}" dt="2025-08-29T11:11:14.433" v="8216"/>
          <ac:spMkLst>
            <pc:docMk/>
            <pc:sldMk cId="3886928212" sldId="264"/>
            <ac:spMk id="8" creationId="{D15BE649-ECC0-E6CB-9F72-D750F7E7573B}"/>
          </ac:spMkLst>
        </pc:spChg>
        <pc:spChg chg="add del mod">
          <ac:chgData name="Kenta Kojima" userId="d6e458abbb8e538c" providerId="LiveId" clId="{F7CABC9D-3BE4-4D3B-A9F3-406A48F0627B}" dt="2025-08-29T11:18:38.237" v="8275"/>
          <ac:spMkLst>
            <pc:docMk/>
            <pc:sldMk cId="3886928212" sldId="264"/>
            <ac:spMk id="9" creationId="{543861FF-B8CA-C14D-54F2-886A1A88F3EB}"/>
          </ac:spMkLst>
        </pc:spChg>
        <pc:spChg chg="add del mod">
          <ac:chgData name="Kenta Kojima" userId="d6e458abbb8e538c" providerId="LiveId" clId="{F7CABC9D-3BE4-4D3B-A9F3-406A48F0627B}" dt="2025-08-29T11:18:32.461" v="8274"/>
          <ac:spMkLst>
            <pc:docMk/>
            <pc:sldMk cId="3886928212" sldId="264"/>
            <ac:spMk id="10" creationId="{41C0A2E8-C66E-F920-6625-960FE6E33BBB}"/>
          </ac:spMkLst>
        </pc:spChg>
        <pc:spChg chg="add del mod">
          <ac:chgData name="Kenta Kojima" userId="d6e458abbb8e538c" providerId="LiveId" clId="{F7CABC9D-3BE4-4D3B-A9F3-406A48F0627B}" dt="2025-08-29T11:11:52.559" v="8221"/>
          <ac:spMkLst>
            <pc:docMk/>
            <pc:sldMk cId="3886928212" sldId="264"/>
            <ac:spMk id="11" creationId="{5FAA3BC6-B976-9F48-18CC-2EF1447C9F08}"/>
          </ac:spMkLst>
        </pc:spChg>
        <pc:spChg chg="add del mod">
          <ac:chgData name="Kenta Kojima" userId="d6e458abbb8e538c" providerId="LiveId" clId="{F7CABC9D-3BE4-4D3B-A9F3-406A48F0627B}" dt="2025-08-29T11:11:52.559" v="8221"/>
          <ac:spMkLst>
            <pc:docMk/>
            <pc:sldMk cId="3886928212" sldId="264"/>
            <ac:spMk id="12" creationId="{3DDF900B-6EA0-B4B9-0344-BD653501D489}"/>
          </ac:spMkLst>
        </pc:spChg>
        <pc:spChg chg="mod">
          <ac:chgData name="Kenta Kojima" userId="d6e458abbb8e538c" providerId="LiveId" clId="{F7CABC9D-3BE4-4D3B-A9F3-406A48F0627B}" dt="2025-08-29T11:11:23.818" v="8218"/>
          <ac:spMkLst>
            <pc:docMk/>
            <pc:sldMk cId="3886928212" sldId="264"/>
            <ac:spMk id="13" creationId="{F98427DA-D560-FBBA-0F1C-A0EF42AD9AF4}"/>
          </ac:spMkLst>
        </pc:spChg>
        <pc:spChg chg="mod">
          <ac:chgData name="Kenta Kojima" userId="d6e458abbb8e538c" providerId="LiveId" clId="{F7CABC9D-3BE4-4D3B-A9F3-406A48F0627B}" dt="2025-08-29T11:11:36.122" v="8220"/>
          <ac:spMkLst>
            <pc:docMk/>
            <pc:sldMk cId="3886928212" sldId="264"/>
            <ac:spMk id="14" creationId="{E4418E60-A85C-7B8A-8845-6B5FD4C16511}"/>
          </ac:spMkLst>
        </pc:spChg>
        <pc:spChg chg="add del mod">
          <ac:chgData name="Kenta Kojima" userId="d6e458abbb8e538c" providerId="LiveId" clId="{F7CABC9D-3BE4-4D3B-A9F3-406A48F0627B}" dt="2025-08-29T11:18:26.937" v="8273"/>
          <ac:spMkLst>
            <pc:docMk/>
            <pc:sldMk cId="3886928212" sldId="264"/>
            <ac:spMk id="15" creationId="{81F995E4-F091-E0ED-908F-58AC38801957}"/>
          </ac:spMkLst>
        </pc:spChg>
        <pc:spChg chg="add del mod">
          <ac:chgData name="Kenta Kojima" userId="d6e458abbb8e538c" providerId="LiveId" clId="{F7CABC9D-3BE4-4D3B-A9F3-406A48F0627B}" dt="2025-08-29T11:18:26.937" v="8273"/>
          <ac:spMkLst>
            <pc:docMk/>
            <pc:sldMk cId="3886928212" sldId="264"/>
            <ac:spMk id="16" creationId="{1008C045-0E28-1192-5517-012975602218}"/>
          </ac:spMkLst>
        </pc:spChg>
        <pc:spChg chg="add del mod">
          <ac:chgData name="Kenta Kojima" userId="d6e458abbb8e538c" providerId="LiveId" clId="{F7CABC9D-3BE4-4D3B-A9F3-406A48F0627B}" dt="2025-08-29T11:15:16.110" v="8255" actId="478"/>
          <ac:spMkLst>
            <pc:docMk/>
            <pc:sldMk cId="3886928212" sldId="264"/>
            <ac:spMk id="17" creationId="{CC203938-36EA-47BF-F3B3-A0A108EE8FC0}"/>
          </ac:spMkLst>
        </pc:spChg>
        <pc:spChg chg="add del mod">
          <ac:chgData name="Kenta Kojima" userId="d6e458abbb8e538c" providerId="LiveId" clId="{F7CABC9D-3BE4-4D3B-A9F3-406A48F0627B}" dt="2025-08-29T11:15:16.110" v="8255" actId="478"/>
          <ac:spMkLst>
            <pc:docMk/>
            <pc:sldMk cId="3886928212" sldId="264"/>
            <ac:spMk id="18" creationId="{D4DB2306-18F1-E73A-90E3-303FAB47ECEA}"/>
          </ac:spMkLst>
        </pc:spChg>
        <pc:spChg chg="mod">
          <ac:chgData name="Kenta Kojima" userId="d6e458abbb8e538c" providerId="LiveId" clId="{F7CABC9D-3BE4-4D3B-A9F3-406A48F0627B}" dt="2025-08-29T11:12:25.491" v="8227"/>
          <ac:spMkLst>
            <pc:docMk/>
            <pc:sldMk cId="3886928212" sldId="264"/>
            <ac:spMk id="19" creationId="{5FBA5B81-6900-CE6F-73C5-658F56EC6151}"/>
          </ac:spMkLst>
        </pc:spChg>
        <pc:spChg chg="mod">
          <ac:chgData name="Kenta Kojima" userId="d6e458abbb8e538c" providerId="LiveId" clId="{F7CABC9D-3BE4-4D3B-A9F3-406A48F0627B}" dt="2025-08-29T11:12:53.092" v="8233"/>
          <ac:spMkLst>
            <pc:docMk/>
            <pc:sldMk cId="3886928212" sldId="264"/>
            <ac:spMk id="20" creationId="{7476A3D9-576E-EFD9-5E11-E794922D9F93}"/>
          </ac:spMkLst>
        </pc:spChg>
        <pc:spChg chg="mod">
          <ac:chgData name="Kenta Kojima" userId="d6e458abbb8e538c" providerId="LiveId" clId="{F7CABC9D-3BE4-4D3B-A9F3-406A48F0627B}" dt="2025-08-29T11:14:02.109" v="8247"/>
          <ac:spMkLst>
            <pc:docMk/>
            <pc:sldMk cId="3886928212" sldId="264"/>
            <ac:spMk id="21" creationId="{B670668E-C4B8-7DE7-69AA-A5ACFA38176E}"/>
          </ac:spMkLst>
        </pc:spChg>
        <pc:spChg chg="mod">
          <ac:chgData name="Kenta Kojima" userId="d6e458abbb8e538c" providerId="LiveId" clId="{F7CABC9D-3BE4-4D3B-A9F3-406A48F0627B}" dt="2025-08-29T11:15:00.394" v="8251"/>
          <ac:spMkLst>
            <pc:docMk/>
            <pc:sldMk cId="3886928212" sldId="264"/>
            <ac:spMk id="22" creationId="{9C2BFD22-88D4-ED68-38CF-C272B07EA786}"/>
          </ac:spMkLst>
        </pc:spChg>
        <pc:spChg chg="mod">
          <ac:chgData name="Kenta Kojima" userId="d6e458abbb8e538c" providerId="LiveId" clId="{F7CABC9D-3BE4-4D3B-A9F3-406A48F0627B}" dt="2025-08-29T11:15:15.237" v="8254"/>
          <ac:spMkLst>
            <pc:docMk/>
            <pc:sldMk cId="3886928212" sldId="264"/>
            <ac:spMk id="23" creationId="{9E525F9F-833D-2F83-4A65-873EE641AD17}"/>
          </ac:spMkLst>
        </pc:spChg>
        <pc:spChg chg="mod">
          <ac:chgData name="Kenta Kojima" userId="d6e458abbb8e538c" providerId="LiveId" clId="{F7CABC9D-3BE4-4D3B-A9F3-406A48F0627B}" dt="2025-08-29T11:15:44.032" v="8258"/>
          <ac:spMkLst>
            <pc:docMk/>
            <pc:sldMk cId="3886928212" sldId="264"/>
            <ac:spMk id="24" creationId="{A8C831DB-2D06-6F93-1DAF-9DCA4C8B2D1D}"/>
          </ac:spMkLst>
        </pc:spChg>
        <pc:spChg chg="mod">
          <ac:chgData name="Kenta Kojima" userId="d6e458abbb8e538c" providerId="LiveId" clId="{F7CABC9D-3BE4-4D3B-A9F3-406A48F0627B}" dt="2025-08-29T11:16:55.678" v="8263"/>
          <ac:spMkLst>
            <pc:docMk/>
            <pc:sldMk cId="3886928212" sldId="264"/>
            <ac:spMk id="25" creationId="{D134B38C-C406-D8F4-7AF3-4C7F5E64316C}"/>
          </ac:spMkLst>
        </pc:spChg>
        <pc:spChg chg="mod">
          <ac:chgData name="Kenta Kojima" userId="d6e458abbb8e538c" providerId="LiveId" clId="{F7CABC9D-3BE4-4D3B-A9F3-406A48F0627B}" dt="2025-08-29T11:17:45.057" v="8267"/>
          <ac:spMkLst>
            <pc:docMk/>
            <pc:sldMk cId="3886928212" sldId="264"/>
            <ac:spMk id="26" creationId="{296AD242-F985-9E1A-91E8-6D289B997AC4}"/>
          </ac:spMkLst>
        </pc:spChg>
        <pc:spChg chg="mod">
          <ac:chgData name="Kenta Kojima" userId="d6e458abbb8e538c" providerId="LiveId" clId="{F7CABC9D-3BE4-4D3B-A9F3-406A48F0627B}" dt="2025-08-29T11:18:00" v="8270"/>
          <ac:spMkLst>
            <pc:docMk/>
            <pc:sldMk cId="3886928212" sldId="264"/>
            <ac:spMk id="27" creationId="{78C65FD1-0094-4848-A7A2-06564F7F9A50}"/>
          </ac:spMkLst>
        </pc:spChg>
        <pc:spChg chg="mod">
          <ac:chgData name="Kenta Kojima" userId="d6e458abbb8e538c" providerId="LiveId" clId="{F7CABC9D-3BE4-4D3B-A9F3-406A48F0627B}" dt="2025-08-29T11:18:17.917" v="8272"/>
          <ac:spMkLst>
            <pc:docMk/>
            <pc:sldMk cId="3886928212" sldId="264"/>
            <ac:spMk id="28" creationId="{D63960DC-086E-6B93-2974-E3DBD2D8B639}"/>
          </ac:spMkLst>
        </pc:spChg>
        <pc:spChg chg="del mod">
          <ac:chgData name="Kenta Kojima" userId="d6e458abbb8e538c" providerId="LiveId" clId="{F7CABC9D-3BE4-4D3B-A9F3-406A48F0627B}" dt="2025-08-29T11:18:32.461" v="8274"/>
          <ac:spMkLst>
            <pc:docMk/>
            <pc:sldMk cId="3886928212" sldId="264"/>
            <ac:spMk id="29" creationId="{BD90F1F0-34DD-618A-4E12-CC65F2D99C28}"/>
          </ac:spMkLst>
        </pc:spChg>
        <pc:spChg chg="del mod">
          <ac:chgData name="Kenta Kojima" userId="d6e458abbb8e538c" providerId="LiveId" clId="{F7CABC9D-3BE4-4D3B-A9F3-406A48F0627B}" dt="2025-08-29T11:18:38.237" v="8275"/>
          <ac:spMkLst>
            <pc:docMk/>
            <pc:sldMk cId="3886928212" sldId="264"/>
            <ac:spMk id="30" creationId="{C5624974-29D0-CFC9-BBF2-30680DF0AD1B}"/>
          </ac:spMkLst>
        </pc:spChg>
        <pc:spChg chg="del mod">
          <ac:chgData name="Kenta Kojima" userId="d6e458abbb8e538c" providerId="LiveId" clId="{F7CABC9D-3BE4-4D3B-A9F3-406A48F0627B}" dt="2025-08-29T11:19:01.017" v="8279" actId="21"/>
          <ac:spMkLst>
            <pc:docMk/>
            <pc:sldMk cId="3886928212" sldId="264"/>
            <ac:spMk id="31" creationId="{E5E5F41D-D396-F0D7-0D59-85EE015138A9}"/>
          </ac:spMkLst>
        </pc:spChg>
        <pc:spChg chg="mod">
          <ac:chgData name="Kenta Kojima" userId="d6e458abbb8e538c" providerId="LiveId" clId="{F7CABC9D-3BE4-4D3B-A9F3-406A48F0627B}" dt="2025-08-29T11:27:44.149" v="8421"/>
          <ac:spMkLst>
            <pc:docMk/>
            <pc:sldMk cId="3886928212" sldId="264"/>
            <ac:spMk id="32" creationId="{D7D4B5CA-3934-4D10-98F9-C64118A93951}"/>
          </ac:spMkLst>
        </pc:spChg>
        <pc:spChg chg="add del mod">
          <ac:chgData name="Kenta Kojima" userId="d6e458abbb8e538c" providerId="LiveId" clId="{F7CABC9D-3BE4-4D3B-A9F3-406A48F0627B}" dt="2025-08-29T11:29:53.735" v="8437" actId="571"/>
          <ac:spMkLst>
            <pc:docMk/>
            <pc:sldMk cId="3886928212" sldId="264"/>
            <ac:spMk id="33" creationId="{D53CAA5C-364F-AEB9-E44D-280E4812DB77}"/>
          </ac:spMkLst>
        </pc:spChg>
        <pc:spChg chg="mod">
          <ac:chgData name="Kenta Kojima" userId="d6e458abbb8e538c" providerId="LiveId" clId="{F7CABC9D-3BE4-4D3B-A9F3-406A48F0627B}" dt="2025-08-29T11:29:13.020" v="8428"/>
          <ac:spMkLst>
            <pc:docMk/>
            <pc:sldMk cId="3886928212" sldId="264"/>
            <ac:spMk id="34" creationId="{9E1F6CB5-C4D0-5006-9D29-D01A38D9064B}"/>
          </ac:spMkLst>
        </pc:spChg>
        <pc:spChg chg="mod">
          <ac:chgData name="Kenta Kojima" userId="d6e458abbb8e538c" providerId="LiveId" clId="{F7CABC9D-3BE4-4D3B-A9F3-406A48F0627B}" dt="2025-08-29T11:29:51.895" v="8433"/>
          <ac:spMkLst>
            <pc:docMk/>
            <pc:sldMk cId="3886928212" sldId="264"/>
            <ac:spMk id="35" creationId="{49837C0C-9211-8283-36FB-3BA498C8DD19}"/>
          </ac:spMkLst>
        </pc:spChg>
        <pc:spChg chg="mod">
          <ac:chgData name="Kenta Kojima" userId="d6e458abbb8e538c" providerId="LiveId" clId="{F7CABC9D-3BE4-4D3B-A9F3-406A48F0627B}" dt="2025-08-29T11:30:07.976" v="8439"/>
          <ac:spMkLst>
            <pc:docMk/>
            <pc:sldMk cId="3886928212" sldId="264"/>
            <ac:spMk id="36" creationId="{D7A389A1-0FAF-1166-C035-100C74A9E3AF}"/>
          </ac:spMkLst>
        </pc:spChg>
        <pc:spChg chg="mod">
          <ac:chgData name="Kenta Kojima" userId="d6e458abbb8e538c" providerId="LiveId" clId="{F7CABC9D-3BE4-4D3B-A9F3-406A48F0627B}" dt="2025-08-29T11:30:07.976" v="8439"/>
          <ac:spMkLst>
            <pc:docMk/>
            <pc:sldMk cId="3886928212" sldId="264"/>
            <ac:spMk id="37" creationId="{6590B4FC-D7E9-ADFC-984A-280F7470F6BC}"/>
          </ac:spMkLst>
        </pc:spChg>
        <pc:spChg chg="del mod">
          <ac:chgData name="Kenta Kojima" userId="d6e458abbb8e538c" providerId="LiveId" clId="{F7CABC9D-3BE4-4D3B-A9F3-406A48F0627B}" dt="2025-08-29T11:31:17.457" v="8442" actId="21"/>
          <ac:spMkLst>
            <pc:docMk/>
            <pc:sldMk cId="3886928212" sldId="264"/>
            <ac:spMk id="38" creationId="{9CBCBE0E-B4C1-9723-C74C-F6B03F390B83}"/>
          </ac:spMkLst>
        </pc:spChg>
        <pc:spChg chg="add del mod">
          <ac:chgData name="Kenta Kojima" userId="d6e458abbb8e538c" providerId="LiveId" clId="{F7CABC9D-3BE4-4D3B-A9F3-406A48F0627B}" dt="2025-08-29T11:31:15.925" v="8441"/>
          <ac:spMkLst>
            <pc:docMk/>
            <pc:sldMk cId="3886928212" sldId="264"/>
            <ac:spMk id="209" creationId="{8ECA897F-4ACD-D194-B34F-F0E8F270F10B}"/>
          </ac:spMkLst>
        </pc:spChg>
        <pc:spChg chg="add del mod">
          <ac:chgData name="Kenta Kojima" userId="d6e458abbb8e538c" providerId="LiveId" clId="{F7CABC9D-3BE4-4D3B-A9F3-406A48F0627B}" dt="2025-08-29T11:31:15.925" v="8441"/>
          <ac:spMkLst>
            <pc:docMk/>
            <pc:sldMk cId="3886928212" sldId="264"/>
            <ac:spMk id="210" creationId="{25129008-5858-E7E4-C3AF-98A793539B25}"/>
          </ac:spMkLst>
        </pc:spChg>
      </pc:sldChg>
      <pc:sldChg chg="addSp delSp modSp new mod">
        <pc:chgData name="Kenta Kojima" userId="d6e458abbb8e538c" providerId="LiveId" clId="{F7CABC9D-3BE4-4D3B-A9F3-406A48F0627B}" dt="2025-08-29T12:19:21.910" v="12309" actId="122"/>
        <pc:sldMkLst>
          <pc:docMk/>
          <pc:sldMk cId="4118039757" sldId="264"/>
        </pc:sldMkLst>
        <pc:spChg chg="mod">
          <ac:chgData name="Kenta Kojima" userId="d6e458abbb8e538c" providerId="LiveId" clId="{F7CABC9D-3BE4-4D3B-A9F3-406A48F0627B}" dt="2025-08-29T11:33:56.141" v="8522" actId="20577"/>
          <ac:spMkLst>
            <pc:docMk/>
            <pc:sldMk cId="4118039757" sldId="264"/>
            <ac:spMk id="2" creationId="{CC39F3F6-BA2F-B09F-E095-1BED6F52689E}"/>
          </ac:spMkLst>
        </pc:spChg>
        <pc:spChg chg="mod">
          <ac:chgData name="Kenta Kojima" userId="d6e458abbb8e538c" providerId="LiveId" clId="{F7CABC9D-3BE4-4D3B-A9F3-406A48F0627B}" dt="2025-08-29T12:18:51.647" v="12306" actId="14100"/>
          <ac:spMkLst>
            <pc:docMk/>
            <pc:sldMk cId="4118039757" sldId="264"/>
            <ac:spMk id="3" creationId="{7E19E5A5-E8C3-0B7B-7885-D48688888A0E}"/>
          </ac:spMkLst>
        </pc:spChg>
        <pc:spChg chg="del">
          <ac:chgData name="Kenta Kojima" userId="d6e458abbb8e538c" providerId="LiveId" clId="{F7CABC9D-3BE4-4D3B-A9F3-406A48F0627B}" dt="2025-08-29T11:36:40.226" v="8822" actId="478"/>
          <ac:spMkLst>
            <pc:docMk/>
            <pc:sldMk cId="4118039757" sldId="264"/>
            <ac:spMk id="4" creationId="{E7C685FC-17F6-4A26-9CB1-3FCC2E6130D6}"/>
          </ac:spMkLst>
        </pc:spChg>
        <pc:graphicFrameChg chg="add mod modGraphic">
          <ac:chgData name="Kenta Kojima" userId="d6e458abbb8e538c" providerId="LiveId" clId="{F7CABC9D-3BE4-4D3B-A9F3-406A48F0627B}" dt="2025-08-29T12:19:21.910" v="12309" actId="122"/>
          <ac:graphicFrameMkLst>
            <pc:docMk/>
            <pc:sldMk cId="4118039757" sldId="264"/>
            <ac:graphicFrameMk id="5" creationId="{0EC7C5D4-90C5-69A9-28FF-58902BA42A3C}"/>
          </ac:graphicFrameMkLst>
        </pc:graphicFrameChg>
      </pc:sldChg>
      <pc:sldChg chg="addSp delSp modSp new mod">
        <pc:chgData name="Kenta Kojima" userId="d6e458abbb8e538c" providerId="LiveId" clId="{F7CABC9D-3BE4-4D3B-A9F3-406A48F0627B}" dt="2025-08-30T03:36:57.600" v="14892"/>
        <pc:sldMkLst>
          <pc:docMk/>
          <pc:sldMk cId="1241148624" sldId="265"/>
        </pc:sldMkLst>
        <pc:spChg chg="mod">
          <ac:chgData name="Kenta Kojima" userId="d6e458abbb8e538c" providerId="LiveId" clId="{F7CABC9D-3BE4-4D3B-A9F3-406A48F0627B}" dt="2025-08-29T12:20:27.155" v="12388" actId="20577"/>
          <ac:spMkLst>
            <pc:docMk/>
            <pc:sldMk cId="1241148624" sldId="265"/>
            <ac:spMk id="2" creationId="{A078D995-20A6-6C09-AB9D-9AACE3AB3C24}"/>
          </ac:spMkLst>
        </pc:spChg>
        <pc:spChg chg="mod">
          <ac:chgData name="Kenta Kojima" userId="d6e458abbb8e538c" providerId="LiveId" clId="{F7CABC9D-3BE4-4D3B-A9F3-406A48F0627B}" dt="2025-08-30T03:22:23.588" v="13622" actId="14100"/>
          <ac:spMkLst>
            <pc:docMk/>
            <pc:sldMk cId="1241148624" sldId="265"/>
            <ac:spMk id="3" creationId="{AAB28888-6DC2-F8F1-A328-2D03CFD54C05}"/>
          </ac:spMkLst>
        </pc:spChg>
        <pc:spChg chg="del">
          <ac:chgData name="Kenta Kojima" userId="d6e458abbb8e538c" providerId="LiveId" clId="{F7CABC9D-3BE4-4D3B-A9F3-406A48F0627B}" dt="2025-08-29T12:20:49.058" v="12442" actId="478"/>
          <ac:spMkLst>
            <pc:docMk/>
            <pc:sldMk cId="1241148624" sldId="265"/>
            <ac:spMk id="4" creationId="{B9CCBEF8-508F-F5FC-68E8-0535D0418388}"/>
          </ac:spMkLst>
        </pc:spChg>
        <pc:graphicFrameChg chg="add del mod">
          <ac:chgData name="Kenta Kojima" userId="d6e458abbb8e538c" providerId="LiveId" clId="{F7CABC9D-3BE4-4D3B-A9F3-406A48F0627B}" dt="2025-08-29T12:21:23.176" v="12444" actId="478"/>
          <ac:graphicFrameMkLst>
            <pc:docMk/>
            <pc:sldMk cId="1241148624" sldId="265"/>
            <ac:graphicFrameMk id="5" creationId="{221B41D9-B2A8-F0B1-30AF-5047406C1B6B}"/>
          </ac:graphicFrameMkLst>
        </pc:graphicFrameChg>
        <pc:graphicFrameChg chg="add mod modGraphic">
          <ac:chgData name="Kenta Kojima" userId="d6e458abbb8e538c" providerId="LiveId" clId="{F7CABC9D-3BE4-4D3B-A9F3-406A48F0627B}" dt="2025-08-30T03:36:57.600" v="14892"/>
          <ac:graphicFrameMkLst>
            <pc:docMk/>
            <pc:sldMk cId="1241148624" sldId="265"/>
            <ac:graphicFrameMk id="6" creationId="{2705B2B6-4972-6DE0-B1AB-FA5E5321A962}"/>
          </ac:graphicFrameMkLst>
        </pc:graphicFrameChg>
      </pc:sldChg>
      <pc:sldChg chg="modSp add mod">
        <pc:chgData name="Kenta Kojima" userId="d6e458abbb8e538c" providerId="LiveId" clId="{F7CABC9D-3BE4-4D3B-A9F3-406A48F0627B}" dt="2025-08-30T03:50:37.700" v="16492" actId="20577"/>
        <pc:sldMkLst>
          <pc:docMk/>
          <pc:sldMk cId="1899863710" sldId="266"/>
        </pc:sldMkLst>
        <pc:spChg chg="mod">
          <ac:chgData name="Kenta Kojima" userId="d6e458abbb8e538c" providerId="LiveId" clId="{F7CABC9D-3BE4-4D3B-A9F3-406A48F0627B}" dt="2025-08-30T03:50:37.700" v="16492" actId="20577"/>
          <ac:spMkLst>
            <pc:docMk/>
            <pc:sldMk cId="1899863710" sldId="266"/>
            <ac:spMk id="2" creationId="{0C139BED-8574-AD0C-202F-0F984F2459DC}"/>
          </ac:spMkLst>
        </pc:spChg>
        <pc:spChg chg="mod">
          <ac:chgData name="Kenta Kojima" userId="d6e458abbb8e538c" providerId="LiveId" clId="{F7CABC9D-3BE4-4D3B-A9F3-406A48F0627B}" dt="2025-08-30T03:50:25.961" v="16488" actId="14100"/>
          <ac:spMkLst>
            <pc:docMk/>
            <pc:sldMk cId="1899863710" sldId="266"/>
            <ac:spMk id="3" creationId="{6D4FB814-1A75-50C6-7A21-37C67983E110}"/>
          </ac:spMkLst>
        </pc:spChg>
        <pc:graphicFrameChg chg="mod modGraphic">
          <ac:chgData name="Kenta Kojima" userId="d6e458abbb8e538c" providerId="LiveId" clId="{F7CABC9D-3BE4-4D3B-A9F3-406A48F0627B}" dt="2025-08-30T03:50:14.375" v="16487" actId="1076"/>
          <ac:graphicFrameMkLst>
            <pc:docMk/>
            <pc:sldMk cId="1899863710" sldId="266"/>
            <ac:graphicFrameMk id="6" creationId="{6E90F2DB-DF6A-76A1-4319-AA8485470302}"/>
          </ac:graphicFrameMkLst>
        </pc:graphicFrameChg>
      </pc:sldChg>
      <pc:sldChg chg="modSp add mod">
        <pc:chgData name="Kenta Kojima" userId="d6e458abbb8e538c" providerId="LiveId" clId="{F7CABC9D-3BE4-4D3B-A9F3-406A48F0627B}" dt="2025-08-30T04:02:09.180" v="18048" actId="1035"/>
        <pc:sldMkLst>
          <pc:docMk/>
          <pc:sldMk cId="1303416704" sldId="267"/>
        </pc:sldMkLst>
        <pc:spChg chg="mod">
          <ac:chgData name="Kenta Kojima" userId="d6e458abbb8e538c" providerId="LiveId" clId="{F7CABC9D-3BE4-4D3B-A9F3-406A48F0627B}" dt="2025-08-30T03:54:07.793" v="16497" actId="20577"/>
          <ac:spMkLst>
            <pc:docMk/>
            <pc:sldMk cId="1303416704" sldId="267"/>
            <ac:spMk id="2" creationId="{7B70B249-D5DF-E5E2-62FE-97DDEC3369DE}"/>
          </ac:spMkLst>
        </pc:spChg>
        <pc:graphicFrameChg chg="mod modGraphic">
          <ac:chgData name="Kenta Kojima" userId="d6e458abbb8e538c" providerId="LiveId" clId="{F7CABC9D-3BE4-4D3B-A9F3-406A48F0627B}" dt="2025-08-30T04:02:09.180" v="18048" actId="1035"/>
          <ac:graphicFrameMkLst>
            <pc:docMk/>
            <pc:sldMk cId="1303416704" sldId="267"/>
            <ac:graphicFrameMk id="6" creationId="{81A7A14E-CD1E-438A-DD50-1BDCEE413847}"/>
          </ac:graphicFrameMkLst>
        </pc:graphicFrameChg>
      </pc:sldChg>
      <pc:sldChg chg="addSp delSp modSp new mod">
        <pc:chgData name="Kenta Kojima" userId="d6e458abbb8e538c" providerId="LiveId" clId="{F7CABC9D-3BE4-4D3B-A9F3-406A48F0627B}" dt="2025-08-30T14:54:42.331" v="20285" actId="1036"/>
        <pc:sldMkLst>
          <pc:docMk/>
          <pc:sldMk cId="255046324" sldId="268"/>
        </pc:sldMkLst>
        <pc:spChg chg="mod">
          <ac:chgData name="Kenta Kojima" userId="d6e458abbb8e538c" providerId="LiveId" clId="{F7CABC9D-3BE4-4D3B-A9F3-406A48F0627B}" dt="2025-08-30T10:39:02.623" v="18096" actId="20577"/>
          <ac:spMkLst>
            <pc:docMk/>
            <pc:sldMk cId="255046324" sldId="268"/>
            <ac:spMk id="2" creationId="{117751EB-D653-1F7C-277A-637680AAD449}"/>
          </ac:spMkLst>
        </pc:spChg>
        <pc:spChg chg="mod">
          <ac:chgData name="Kenta Kojima" userId="d6e458abbb8e538c" providerId="LiveId" clId="{F7CABC9D-3BE4-4D3B-A9F3-406A48F0627B}" dt="2025-08-30T10:39:38.987" v="18196" actId="14100"/>
          <ac:spMkLst>
            <pc:docMk/>
            <pc:sldMk cId="255046324" sldId="268"/>
            <ac:spMk id="3" creationId="{E7831312-B0B0-3C25-83CF-B9A60C5E45FA}"/>
          </ac:spMkLst>
        </pc:spChg>
        <pc:spChg chg="del">
          <ac:chgData name="Kenta Kojima" userId="d6e458abbb8e538c" providerId="LiveId" clId="{F7CABC9D-3BE4-4D3B-A9F3-406A48F0627B}" dt="2025-08-30T10:39:55.648" v="18197" actId="478"/>
          <ac:spMkLst>
            <pc:docMk/>
            <pc:sldMk cId="255046324" sldId="268"/>
            <ac:spMk id="4" creationId="{457D6CCE-3DA6-82E1-578B-B64DD1F5D4B3}"/>
          </ac:spMkLst>
        </pc:spChg>
        <pc:graphicFrameChg chg="add mod modGraphic">
          <ac:chgData name="Kenta Kojima" userId="d6e458abbb8e538c" providerId="LiveId" clId="{F7CABC9D-3BE4-4D3B-A9F3-406A48F0627B}" dt="2025-08-30T14:54:42.331" v="20285" actId="1036"/>
          <ac:graphicFrameMkLst>
            <pc:docMk/>
            <pc:sldMk cId="255046324" sldId="268"/>
            <ac:graphicFrameMk id="5" creationId="{B799E7F2-A9DC-B8FE-E7A8-C30DB285A05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ja-JP" sz="1200"/>
            </a:lvl1pPr>
          </a:lstStyle>
          <a:p>
            <a:pPr rtl="0"/>
            <a:fld id="{29A6D377-CE9F-42F4-9401-7CF08A855EE4}" type="datetime1">
              <a:rPr lang="ja-JP" altLang="en-US" smtClean="0">
                <a:latin typeface="Meiryo UI" panose="020B0604030504040204" pitchFamily="50" charset="-128"/>
                <a:ea typeface="Meiryo UI" panose="020B0604030504040204" pitchFamily="50" charset="-128"/>
              </a:rPr>
              <a:t>2025/8/30</a:t>
            </a:fld>
            <a:endParaRPr lang="ja-JP"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ja-JP" sz="1200"/>
            </a:lvl1pPr>
          </a:lstStyle>
          <a:p>
            <a:pPr rtl="0"/>
            <a:fld id="{E2C230DF-5933-439D-898F-38E9AC9BA688}" type="slidenum">
              <a:rPr lang="ja-JP" smtClean="0">
                <a:latin typeface="Meiryo UI" panose="020B0604030504040204" pitchFamily="50" charset="-128"/>
                <a:ea typeface="Meiryo UI" panose="020B0604030504040204" pitchFamily="50" charset="-128"/>
              </a:rPr>
              <a:t>‹#›</a:t>
            </a:fld>
            <a:endParaRPr lang="ja-JP" dirty="0">
              <a:latin typeface="Meiryo UI" panose="020B0604030504040204" pitchFamily="50" charset="-128"/>
              <a:ea typeface="Meiryo UI" panose="020B0604030504040204" pitchFamily="50" charset="-128"/>
            </a:endParaRPr>
          </a:p>
        </p:txBody>
      </p:sp>
      <p:sp>
        <p:nvSpPr>
          <p:cNvPr id="7" name="フッター プレースホルダー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ja-JP" sz="1200"/>
            </a:lvl1pPr>
          </a:lstStyle>
          <a:p>
            <a:pPr rtl="0"/>
            <a:endParaRPr lang="ja-JP" dirty="0">
              <a:latin typeface="Meiryo UI" panose="020B0604030504040204" pitchFamily="50" charset="-128"/>
              <a:ea typeface="Meiryo UI" panose="020B0604030504040204" pitchFamily="50" charset="-128"/>
            </a:endParaRPr>
          </a:p>
        </p:txBody>
      </p:sp>
      <p:sp>
        <p:nvSpPr>
          <p:cNvPr id="8" name="ヘッダー プレースホルダー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ja-JP" sz="1200"/>
            </a:lvl1pPr>
          </a:lstStyle>
          <a:p>
            <a:pPr rtl="0"/>
            <a:endParaRPr 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ja-JP" sz="1200">
                <a:latin typeface="Meiryo UI" panose="020B0604030504040204" pitchFamily="50" charset="-128"/>
                <a:ea typeface="Meiryo UI" panose="020B0604030504040204" pitchFamily="50" charset="-128"/>
              </a:defRPr>
            </a:lvl1pPr>
          </a:lstStyle>
          <a:p>
            <a:endParaRPr lang="ja-JP" altLang="en-US" dirty="0">
              <a:ea typeface="Meiryo UI" panose="020B0604030504040204" pitchFamily="50" charset="-128"/>
            </a:endParaRPr>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ja-JP" sz="1200">
                <a:latin typeface="Meiryo UI" panose="020B0604030504040204" pitchFamily="50" charset="-128"/>
                <a:ea typeface="Meiryo UI" panose="020B0604030504040204" pitchFamily="50" charset="-128"/>
              </a:defRPr>
            </a:lvl1pPr>
          </a:lstStyle>
          <a:p>
            <a:fld id="{F0A38C37-4D1D-465C-9C93-03A26BBDD059}" type="datetime1">
              <a:rPr lang="ja-JP" altLang="en-US" smtClean="0">
                <a:ea typeface="Meiryo UI" panose="020B0604030504040204" pitchFamily="50" charset="-128"/>
              </a:rPr>
              <a:t>2025/8/30</a:t>
            </a:fld>
            <a:endParaRPr dirty="0">
              <a:ea typeface="Meiryo UI" panose="020B0604030504040204" pitchFamily="50" charset="-128"/>
            </a:endParaRPr>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ja-JP"/>
            </a:defPPr>
          </a:lstStyle>
          <a:p>
            <a:pPr rtl="0"/>
            <a:endParaRPr lang="ja-JP"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ja-JP"/>
            </a:defPPr>
          </a:lstStyle>
          <a:p>
            <a:pPr lvl="0" rtl="0"/>
            <a:r>
              <a:rPr lang="ja-JP" dirty="0"/>
              <a:t>クリックしてマスター テキストのスタイルを編集</a:t>
            </a:r>
          </a:p>
          <a:p>
            <a:pPr lvl="1" rtl="0"/>
            <a:r>
              <a:rPr lang="ja-JP" dirty="0"/>
              <a:t>第 2 レベル</a:t>
            </a:r>
          </a:p>
          <a:p>
            <a:pPr lvl="2" rtl="0"/>
            <a:r>
              <a:rPr lang="ja-JP" dirty="0"/>
              <a:t>第 3 レベル</a:t>
            </a:r>
          </a:p>
          <a:p>
            <a:pPr lvl="3" rtl="0"/>
            <a:r>
              <a:rPr lang="ja-JP" dirty="0"/>
              <a:t>第 4 レベル</a:t>
            </a:r>
          </a:p>
          <a:p>
            <a:pPr lvl="4" rtl="0"/>
            <a:r>
              <a:rPr lang="ja-JP" dirty="0"/>
              <a:t>第 5 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ja-JP" sz="1200">
                <a:latin typeface="Meiryo UI" panose="020B0604030504040204" pitchFamily="50" charset="-128"/>
                <a:ea typeface="Meiryo UI" panose="020B0604030504040204" pitchFamily="50" charset="-128"/>
              </a:defRPr>
            </a:lvl1pPr>
          </a:lstStyle>
          <a:p>
            <a:endParaRPr lang="ja-JP" altLang="en-US" dirty="0">
              <a:ea typeface="Meiryo UI" panose="020B0604030504040204" pitchFamily="50" charset="-128"/>
            </a:endParaRPr>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ja-JP" sz="1200">
                <a:latin typeface="Meiryo UI" panose="020B0604030504040204" pitchFamily="50" charset="-128"/>
                <a:ea typeface="Meiryo UI" panose="020B0604030504040204" pitchFamily="50" charset="-128"/>
              </a:defRPr>
            </a:lvl1pPr>
          </a:lstStyle>
          <a:p>
            <a:fld id="{A89C7E07-3C67-C64C-8DA0-0404F6303970}" type="slidenum">
              <a:rPr lang="en-US" altLang="ja-JP" smtClean="0"/>
              <a:pPr/>
              <a:t>‹#›</a:t>
            </a:fld>
            <a:endParaRPr lang="en-US" altLang="en-US" dirty="0">
              <a:ea typeface="Meiryo UI" panose="020B0604030504040204" pitchFamily="50" charset="-128"/>
            </a:endParaRPr>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lang="ja-JP"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lang="ja-JP" sz="1200" kern="1200">
        <a:solidFill>
          <a:schemeClr val="tx1"/>
        </a:solidFill>
        <a:latin typeface="+mn-ea"/>
        <a:ea typeface="+mn-ea"/>
        <a:cs typeface="+mn-cs"/>
      </a:defRPr>
    </a:lvl6pPr>
    <a:lvl7pPr marL="2743200" algn="l" defTabSz="914400" rtl="0" eaLnBrk="1" latinLnBrk="0" hangingPunct="1">
      <a:defRPr lang="ja-JP" sz="1200" kern="1200">
        <a:solidFill>
          <a:schemeClr val="tx1"/>
        </a:solidFill>
        <a:latin typeface="+mn-ea"/>
        <a:ea typeface="+mn-ea"/>
        <a:cs typeface="+mn-cs"/>
      </a:defRPr>
    </a:lvl7pPr>
    <a:lvl8pPr marL="3200400" algn="l" defTabSz="914400" rtl="0" eaLnBrk="1" latinLnBrk="0" hangingPunct="1">
      <a:defRPr lang="ja-JP" sz="1200" kern="1200">
        <a:solidFill>
          <a:schemeClr val="tx1"/>
        </a:solidFill>
        <a:latin typeface="+mn-ea"/>
        <a:ea typeface="+mn-ea"/>
        <a:cs typeface="+mn-cs"/>
      </a:defRPr>
    </a:lvl8pPr>
    <a:lvl9pPr marL="3657600" algn="l" defTabSz="914400" rtl="0" eaLnBrk="1" latinLnBrk="0" hangingPunct="1">
      <a:defRPr lang="ja-JP" sz="1200" kern="1200">
        <a:solidFill>
          <a:schemeClr val="tx1"/>
        </a:solidFill>
        <a:latin typeface="+mn-ea"/>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4B725628-3A68-42F4-BA86-981817953149}" type="slidenum">
              <a:rPr lang="en-US" altLang="ja-JP" smtClean="0"/>
              <a:t>1</a:t>
            </a:fld>
            <a:endParaRPr lang="ja-JP" altLang="en-US" dirty="0"/>
          </a:p>
        </p:txBody>
      </p:sp>
    </p:spTree>
    <p:extLst>
      <p:ext uri="{BB962C8B-B14F-4D97-AF65-F5344CB8AC3E}">
        <p14:creationId xmlns:p14="http://schemas.microsoft.com/office/powerpoint/2010/main" val="38592577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1">
    <p:bg>
      <p:bgPr>
        <a:solidFill>
          <a:schemeClr val="tx1"/>
        </a:solidFill>
        <a:effectLst/>
      </p:bgPr>
    </p:bg>
    <p:spTree>
      <p:nvGrpSpPr>
        <p:cNvPr id="1" name=""/>
        <p:cNvGrpSpPr/>
        <p:nvPr/>
      </p:nvGrpSpPr>
      <p:grpSpPr>
        <a:xfrm>
          <a:off x="0" y="0"/>
          <a:ext cx="0" cy="0"/>
          <a:chOff x="0" y="0"/>
          <a:chExt cx="0" cy="0"/>
        </a:xfrm>
      </p:grpSpPr>
      <p:pic>
        <p:nvPicPr>
          <p:cNvPr id="3" name="画像 4">
            <a:extLst>
              <a:ext uri="{FF2B5EF4-FFF2-40B4-BE49-F238E27FC236}">
                <a16:creationId xmlns:a16="http://schemas.microsoft.com/office/drawing/2014/main" id="{828C6A30-B015-4C9D-5D17-43B2D7D258D7}"/>
              </a:ext>
              <a:ext uri="{C183D7F6-B498-43B3-948B-1728B52AA6E4}">
                <adec:decorative xmlns:adec="http://schemas.microsoft.com/office/drawing/2017/decorative" val="1"/>
              </a:ext>
            </a:extLst>
          </p:cNvPr>
          <p:cNvPicPr>
            <a:picLocks noChangeAspect="1"/>
          </p:cNvPicPr>
          <p:nvPr userDrawn="1"/>
        </p:nvPicPr>
        <p:blipFill rotWithShape="1">
          <a:blip r:embed="rId2"/>
          <a:srcRect r="52444" b="-1"/>
          <a:stretch/>
        </p:blipFill>
        <p:spPr>
          <a:xfrm>
            <a:off x="20" y="0"/>
            <a:ext cx="12191980" cy="6858000"/>
          </a:xfrm>
          <a:prstGeom prst="rect">
            <a:avLst/>
          </a:prstGeom>
        </p:spPr>
      </p:pic>
      <p:sp>
        <p:nvSpPr>
          <p:cNvPr id="7" name="長方形 20">
            <a:extLst>
              <a:ext uri="{FF2B5EF4-FFF2-40B4-BE49-F238E27FC236}">
                <a16:creationId xmlns:a16="http://schemas.microsoft.com/office/drawing/2014/main" id="{270A21C1-00FC-386B-1FC9-95A30B080D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ja-JP" altLang="en-US" dirty="0">
              <a:latin typeface="Meiryo UI" panose="020B0604030504040204" pitchFamily="50" charset="-128"/>
              <a:ea typeface="Meiryo UI" panose="020B0604030504040204" pitchFamily="50" charset="-128"/>
            </a:endParaRPr>
          </a:p>
        </p:txBody>
      </p:sp>
      <p:cxnSp>
        <p:nvCxnSpPr>
          <p:cNvPr id="6" name="直線​​コネクタ(S) 22">
            <a:extLst>
              <a:ext uri="{FF2B5EF4-FFF2-40B4-BE49-F238E27FC236}">
                <a16:creationId xmlns:a16="http://schemas.microsoft.com/office/drawing/2014/main" id="{39C10A96-21A9-E478-A5BA-97133FACC6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userDrawn="1">
            <p:extLst>
              <p:ext uri="{386F3935-93C4-4BCD-93E2-E3B085C9AB24}">
                <p16:designElem xmlns:p16="http://schemas.microsoft.com/office/powerpoint/2015/main" val="1"/>
              </p:ext>
            </p:extLst>
          </p:nvPr>
        </p:nvCxnSpPr>
        <p:spPr>
          <a:xfrm>
            <a:off x="4309349" y="4666480"/>
            <a:ext cx="6832499" cy="0"/>
          </a:xfrm>
          <a:prstGeom prst="line">
            <a:avLst/>
          </a:prstGeom>
          <a:ln w="22225">
            <a:solidFill>
              <a:srgbClr val="4AC4E3"/>
            </a:solidFill>
          </a:ln>
        </p:spPr>
        <p:style>
          <a:lnRef idx="3">
            <a:schemeClr val="accent1"/>
          </a:lnRef>
          <a:fillRef idx="0">
            <a:schemeClr val="accent1"/>
          </a:fillRef>
          <a:effectRef idx="2">
            <a:schemeClr val="accent1"/>
          </a:effectRef>
          <a:fontRef idx="minor">
            <a:schemeClr val="tx1"/>
          </a:fontRef>
        </p:style>
      </p:cxnSp>
      <p:sp>
        <p:nvSpPr>
          <p:cNvPr id="4" name="タイトル 1">
            <a:extLst>
              <a:ext uri="{FF2B5EF4-FFF2-40B4-BE49-F238E27FC236}">
                <a16:creationId xmlns:a16="http://schemas.microsoft.com/office/drawing/2014/main" id="{1EF38D9D-6BA0-FE6A-7083-0A852243F7A5}"/>
              </a:ext>
            </a:extLst>
          </p:cNvPr>
          <p:cNvSpPr>
            <a:spLocks noGrp="1"/>
          </p:cNvSpPr>
          <p:nvPr>
            <p:ph type="ctrTitle"/>
          </p:nvPr>
        </p:nvSpPr>
        <p:spPr>
          <a:xfrm>
            <a:off x="4309349" y="3429000"/>
            <a:ext cx="7501651" cy="1090938"/>
          </a:xfrm>
        </p:spPr>
        <p:txBody>
          <a:bodyPr rtlCol="0" anchor="b">
            <a:normAutofit/>
          </a:bodyPr>
          <a:lstStyle>
            <a:lvl1pPr>
              <a:defRPr sz="4400"/>
            </a:lvl1pPr>
          </a:lstStyle>
          <a:p>
            <a:pPr algn="l"/>
            <a:r>
              <a:rPr lang="ja-JP" altLang="en-US">
                <a:solidFill>
                  <a:srgbClr val="FFFFFF"/>
                </a:solidFill>
                <a:latin typeface="Meiryo UI" panose="020B0604030504040204" pitchFamily="50" charset="-128"/>
                <a:ea typeface="Meiryo UI" panose="020B0604030504040204" pitchFamily="50" charset="-128"/>
              </a:rPr>
              <a:t>マスター タイトルの書式設定</a:t>
            </a:r>
            <a:endParaRPr lang="en-US" altLang="ja-JP" dirty="0">
              <a:solidFill>
                <a:srgbClr val="FFFFFF"/>
              </a:solidFill>
              <a:latin typeface="Meiryo UI" panose="020B0604030504040204" pitchFamily="50" charset="-128"/>
              <a:ea typeface="Meiryo UI" panose="020B0604030504040204" pitchFamily="50" charset="-128"/>
            </a:endParaRPr>
          </a:p>
        </p:txBody>
      </p:sp>
      <p:sp>
        <p:nvSpPr>
          <p:cNvPr id="5" name="サブタイトル 2">
            <a:extLst>
              <a:ext uri="{FF2B5EF4-FFF2-40B4-BE49-F238E27FC236}">
                <a16:creationId xmlns:a16="http://schemas.microsoft.com/office/drawing/2014/main" id="{279E896A-A75F-FA1E-6A1A-74A90BCE55A0}"/>
              </a:ext>
            </a:extLst>
          </p:cNvPr>
          <p:cNvSpPr>
            <a:spLocks noGrp="1"/>
          </p:cNvSpPr>
          <p:nvPr>
            <p:ph type="subTitle" idx="1"/>
          </p:nvPr>
        </p:nvSpPr>
        <p:spPr>
          <a:xfrm>
            <a:off x="4309349" y="4779313"/>
            <a:ext cx="7501650" cy="514816"/>
          </a:xfrm>
        </p:spPr>
        <p:txBody>
          <a:bodyPr rtlCol="0" anchor="t">
            <a:normAutofit/>
          </a:bodyPr>
          <a:lstStyle>
            <a:lvl1pPr>
              <a:defRPr sz="1800"/>
            </a:lvl1pPr>
          </a:lstStyle>
          <a:p>
            <a:pPr rtl="0"/>
            <a:r>
              <a:rPr lang="ja-JP" altLang="en-US">
                <a:solidFill>
                  <a:srgbClr val="FFFFFF"/>
                </a:solidFill>
                <a:latin typeface="Meiryo UI" panose="020B0604030504040204" pitchFamily="50" charset="-128"/>
                <a:ea typeface="Meiryo UI" panose="020B0604030504040204" pitchFamily="50" charset="-128"/>
              </a:rPr>
              <a:t>マスター サブタイトルの書式設定</a:t>
            </a:r>
            <a:endParaRPr lang="ja-JP" altLang="en-US"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コンテンツ、画像">
    <p:bg>
      <p:bgPr>
        <a:solidFill>
          <a:schemeClr val="tx1"/>
        </a:solidFill>
        <a:effectLst/>
      </p:bgPr>
    </p:bg>
    <p:spTree>
      <p:nvGrpSpPr>
        <p:cNvPr id="1" name=""/>
        <p:cNvGrpSpPr/>
        <p:nvPr/>
      </p:nvGrpSpPr>
      <p:grpSpPr>
        <a:xfrm>
          <a:off x="0" y="0"/>
          <a:ext cx="0" cy="0"/>
          <a:chOff x="0" y="0"/>
          <a:chExt cx="0" cy="0"/>
        </a:xfrm>
      </p:grpSpPr>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rtlCol="0" anchor="b" anchorCtr="0">
            <a:noAutofit/>
          </a:bodyPr>
          <a:lstStyle>
            <a:lvl1pPr>
              <a:defRPr lang="ja-JP"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sp>
        <p:nvSpPr>
          <p:cNvPr id="3" name="コンテンツ プレースホルダー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rtlCol="0">
            <a:normAutofit/>
          </a:bodyPr>
          <a:lstStyle>
            <a:lvl1pPr marL="0" indent="0">
              <a:spcBef>
                <a:spcPts val="1800"/>
              </a:spcBef>
              <a:buFont typeface="Arial" panose="020B0604020202020204" pitchFamily="34" charset="0"/>
              <a:buNone/>
              <a:defRPr lang="ja-JP" sz="2000">
                <a:latin typeface="Meiryo UI" panose="020B0604030504040204" pitchFamily="50" charset="-128"/>
                <a:ea typeface="Meiryo UI" panose="020B0604030504040204" pitchFamily="50" charset="-128"/>
              </a:defRPr>
            </a:lvl1pPr>
            <a:lvl2pPr indent="-283464">
              <a:spcBef>
                <a:spcPts val="1800"/>
              </a:spcBef>
              <a:defRPr lang="ja-JP" sz="2000">
                <a:latin typeface="Meiryo UI" panose="020B0604030504040204" pitchFamily="50" charset="-128"/>
                <a:ea typeface="Meiryo UI" panose="020B0604030504040204" pitchFamily="50" charset="-128"/>
              </a:defRPr>
            </a:lvl2pPr>
            <a:lvl3pPr indent="-283464">
              <a:spcBef>
                <a:spcPts val="1800"/>
              </a:spcBef>
              <a:defRPr lang="ja-JP" sz="2000">
                <a:latin typeface="Meiryo UI" panose="020B0604030504040204" pitchFamily="50" charset="-128"/>
                <a:ea typeface="Meiryo UI" panose="020B0604030504040204" pitchFamily="50" charset="-128"/>
              </a:defRPr>
            </a:lvl3pPr>
            <a:lvl4pPr indent="-283464">
              <a:spcBef>
                <a:spcPts val="1800"/>
              </a:spcBef>
              <a:defRPr lang="ja-JP" sz="2000">
                <a:latin typeface="Meiryo UI" panose="020B0604030504040204" pitchFamily="50" charset="-128"/>
                <a:ea typeface="Meiryo UI" panose="020B0604030504040204" pitchFamily="50" charset="-128"/>
              </a:defRPr>
            </a:lvl4pPr>
            <a:lvl5pPr indent="-283464">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4" name="直線​​コネクタ(S)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図プレースホルダー 11">
            <a:extLst>
              <a:ext uri="{FF2B5EF4-FFF2-40B4-BE49-F238E27FC236}">
                <a16:creationId xmlns:a16="http://schemas.microsoft.com/office/drawing/2014/main" id="{4658637A-5D36-6127-19BC-C203E23FA49F}"/>
              </a:ext>
            </a:extLst>
          </p:cNvPr>
          <p:cNvSpPr>
            <a:spLocks noGrp="1"/>
          </p:cNvSpPr>
          <p:nvPr>
            <p:ph type="pic" sz="quarter" idx="15" hasCustomPrompt="1"/>
          </p:nvPr>
        </p:nvSpPr>
        <p:spPr>
          <a:xfrm>
            <a:off x="6096000" y="0"/>
            <a:ext cx="6118225" cy="6858000"/>
          </a:xfrm>
        </p:spPr>
        <p:txBody>
          <a:bodyPr rtlCol="0">
            <a:normAutofit/>
          </a:bodyPr>
          <a:lstStyle>
            <a:lvl1pPr marL="0" indent="0" algn="ctr">
              <a:buNone/>
              <a:defRPr lang="ja-JP" sz="200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アイコンをクリックして画像を追加</a:t>
            </a:r>
          </a:p>
        </p:txBody>
      </p:sp>
      <p:sp>
        <p:nvSpPr>
          <p:cNvPr id="10" name="スライド番号プレースホルダー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noProof="0" smtClean="0"/>
              <a:pPr/>
              <a:t>‹#›</a:t>
            </a:fld>
            <a:endParaRPr lang="ja-JP" altLang="en-US" noProof="0" dirty="0"/>
          </a:p>
        </p:txBody>
      </p:sp>
      <p:sp>
        <p:nvSpPr>
          <p:cNvPr id="8" name="日付プレースホルダー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noProof="0" dirty="0"/>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コンテンツ、表">
    <p:bg>
      <p:bgPr>
        <a:solidFill>
          <a:schemeClr val="tx1"/>
        </a:solidFill>
        <a:effectLst/>
      </p:bgPr>
    </p:bg>
    <p:spTree>
      <p:nvGrpSpPr>
        <p:cNvPr id="1" name=""/>
        <p:cNvGrpSpPr/>
        <p:nvPr/>
      </p:nvGrpSpPr>
      <p:grpSpPr>
        <a:xfrm>
          <a:off x="0" y="0"/>
          <a:ext cx="0" cy="0"/>
          <a:chOff x="0" y="0"/>
          <a:chExt cx="0" cy="0"/>
        </a:xfrm>
      </p:grpSpPr>
      <p:grpSp>
        <p:nvGrpSpPr>
          <p:cNvPr id="5" name="グループ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フリーフォーム(F)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5" name="フリーフォーム(F)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7" name="フリーフォーム(F)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rtlCol="0" anchor="b" anchorCtr="0">
            <a:noAutofit/>
          </a:bodyPr>
          <a:lstStyle>
            <a:lvl1pPr>
              <a:defRPr lang="ja-JP"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cxnSp>
        <p:nvCxnSpPr>
          <p:cNvPr id="4" name="直線​​コネクタ(S)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コンテンツ プレースホルダー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rtlCol="0">
            <a:normAutofit/>
          </a:bodyPr>
          <a:lstStyle>
            <a:lvl1pPr marL="0" indent="0">
              <a:spcBef>
                <a:spcPts val="1800"/>
              </a:spcBef>
              <a:buFont typeface="Arial" panose="020B0604020202020204" pitchFamily="34" charset="0"/>
              <a:buNone/>
              <a:defRPr lang="ja-JP" sz="2000">
                <a:latin typeface="Meiryo UI" panose="020B0604030504040204" pitchFamily="50" charset="-128"/>
                <a:ea typeface="Meiryo UI" panose="020B0604030504040204" pitchFamily="50" charset="-128"/>
              </a:defRPr>
            </a:lvl1pPr>
            <a:lvl2pPr marL="457200" indent="0">
              <a:spcBef>
                <a:spcPts val="1800"/>
              </a:spcBef>
              <a:buNone/>
              <a:defRPr lang="ja-JP" sz="2000">
                <a:latin typeface="Meiryo UI" panose="020B0604030504040204" pitchFamily="50" charset="-128"/>
                <a:ea typeface="Meiryo UI" panose="020B0604030504040204" pitchFamily="50" charset="-128"/>
              </a:defRPr>
            </a:lvl2pPr>
            <a:lvl3pPr marL="914400" indent="0">
              <a:spcBef>
                <a:spcPts val="1800"/>
              </a:spcBef>
              <a:buNone/>
              <a:defRPr lang="ja-JP" sz="2000">
                <a:latin typeface="Meiryo UI" panose="020B0604030504040204" pitchFamily="50" charset="-128"/>
                <a:ea typeface="Meiryo UI" panose="020B0604030504040204" pitchFamily="50" charset="-128"/>
              </a:defRPr>
            </a:lvl3pPr>
            <a:lvl4pPr marL="1371600" indent="0">
              <a:spcBef>
                <a:spcPts val="1800"/>
              </a:spcBef>
              <a:buNone/>
              <a:defRPr lang="ja-JP" sz="2000">
                <a:latin typeface="Meiryo UI" panose="020B0604030504040204" pitchFamily="50" charset="-128"/>
                <a:ea typeface="Meiryo UI" panose="020B0604030504040204" pitchFamily="50" charset="-128"/>
              </a:defRPr>
            </a:lvl4pPr>
            <a:lvl5pPr marL="1828800" indent="0">
              <a:spcBef>
                <a:spcPts val="1800"/>
              </a:spcBef>
              <a:buNone/>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コンテンツ プレースホルダー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rtlCol="0">
            <a:normAutofit/>
          </a:bodyPr>
          <a:lstStyle>
            <a:lvl1pPr marL="0" indent="0">
              <a:spcBef>
                <a:spcPts val="1800"/>
              </a:spcBef>
              <a:buNone/>
              <a:defRPr lang="ja-JP" sz="2000">
                <a:latin typeface="Meiryo UI" panose="020B0604030504040204" pitchFamily="50" charset="-128"/>
                <a:ea typeface="Meiryo UI" panose="020B0604030504040204" pitchFamily="50" charset="-128"/>
              </a:defRPr>
            </a:lvl1pPr>
            <a:lvl2pPr>
              <a:spcBef>
                <a:spcPts val="600"/>
              </a:spcBef>
              <a:defRPr lang="ja-JP" sz="2000">
                <a:latin typeface="Meiryo UI" panose="020B0604030504040204" pitchFamily="50" charset="-128"/>
                <a:ea typeface="Meiryo UI" panose="020B0604030504040204" pitchFamily="50" charset="-128"/>
              </a:defRPr>
            </a:lvl2pPr>
            <a:lvl3pPr>
              <a:spcBef>
                <a:spcPts val="1800"/>
              </a:spcBef>
              <a:defRPr lang="ja-JP" sz="2000">
                <a:latin typeface="Meiryo UI" panose="020B0604030504040204" pitchFamily="50" charset="-128"/>
                <a:ea typeface="Meiryo UI" panose="020B0604030504040204" pitchFamily="50" charset="-128"/>
              </a:defRPr>
            </a:lvl3pPr>
            <a:lvl4pPr>
              <a:spcBef>
                <a:spcPts val="1800"/>
              </a:spcBef>
              <a:defRPr lang="ja-JP" sz="2000">
                <a:latin typeface="Meiryo UI" panose="020B0604030504040204" pitchFamily="50" charset="-128"/>
                <a:ea typeface="Meiryo UI" panose="020B0604030504040204" pitchFamily="50" charset="-128"/>
              </a:defRPr>
            </a:lvl4pPr>
            <a:lvl5pPr>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10" name="スライド番号プレースホルダー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en-US" altLang="en-US" dirty="0"/>
          </a:p>
        </p:txBody>
      </p:sp>
      <p:sp>
        <p:nvSpPr>
          <p:cNvPr id="8" name="日付プレースホルダー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 2 段組">
    <p:bg>
      <p:bgPr>
        <a:solidFill>
          <a:schemeClr val="tx1"/>
        </a:solidFill>
        <a:effectLst/>
      </p:bgPr>
    </p:bg>
    <p:spTree>
      <p:nvGrpSpPr>
        <p:cNvPr id="1" name=""/>
        <p:cNvGrpSpPr/>
        <p:nvPr/>
      </p:nvGrpSpPr>
      <p:grpSpPr>
        <a:xfrm>
          <a:off x="0" y="0"/>
          <a:ext cx="0" cy="0"/>
          <a:chOff x="0" y="0"/>
          <a:chExt cx="0" cy="0"/>
        </a:xfrm>
      </p:grpSpPr>
      <p:grpSp>
        <p:nvGrpSpPr>
          <p:cNvPr id="11" name="グループ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フリーフォーム(F)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3" name="フリーフォーム(F)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4" name="フリーフォーム(F)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rtlCol="0" anchor="b" anchorCtr="0">
            <a:noAutofit/>
          </a:bodyPr>
          <a:lstStyle>
            <a:lvl1pPr>
              <a:defRPr lang="ja-JP"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sp>
        <p:nvSpPr>
          <p:cNvPr id="6" name="コンテンツ プレースホルダー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rtlCol="0">
            <a:normAutofit/>
          </a:bodyPr>
          <a:lstStyle>
            <a:lvl1pPr marL="0" indent="0">
              <a:spcBef>
                <a:spcPts val="1800"/>
              </a:spcBef>
              <a:buNone/>
              <a:defRPr lang="ja-JP" sz="2000">
                <a:latin typeface="Meiryo UI" panose="020B0604030504040204" pitchFamily="50" charset="-128"/>
                <a:ea typeface="Meiryo UI" panose="020B0604030504040204" pitchFamily="50" charset="-128"/>
              </a:defRPr>
            </a:lvl1pPr>
            <a:lvl2pPr>
              <a:spcBef>
                <a:spcPts val="600"/>
              </a:spcBef>
              <a:defRPr lang="ja-JP" sz="2000">
                <a:latin typeface="Meiryo UI" panose="020B0604030504040204" pitchFamily="50" charset="-128"/>
                <a:ea typeface="Meiryo UI" panose="020B0604030504040204" pitchFamily="50" charset="-128"/>
              </a:defRPr>
            </a:lvl2pPr>
            <a:lvl3pPr>
              <a:spcBef>
                <a:spcPts val="1800"/>
              </a:spcBef>
              <a:defRPr lang="ja-JP" sz="2000">
                <a:latin typeface="Meiryo UI" panose="020B0604030504040204" pitchFamily="50" charset="-128"/>
                <a:ea typeface="Meiryo UI" panose="020B0604030504040204" pitchFamily="50" charset="-128"/>
              </a:defRPr>
            </a:lvl3pPr>
            <a:lvl4pPr>
              <a:spcBef>
                <a:spcPts val="1800"/>
              </a:spcBef>
              <a:defRPr lang="ja-JP" sz="2000">
                <a:latin typeface="Meiryo UI" panose="020B0604030504040204" pitchFamily="50" charset="-128"/>
                <a:ea typeface="Meiryo UI" panose="020B0604030504040204" pitchFamily="50" charset="-128"/>
              </a:defRPr>
            </a:lvl4pPr>
            <a:lvl5pPr>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7" name="コンテンツ プレースホルダー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rtlCol="0">
            <a:normAutofit/>
          </a:bodyPr>
          <a:lstStyle>
            <a:lvl1pPr marL="342900" indent="-342900">
              <a:spcBef>
                <a:spcPts val="1800"/>
              </a:spcBef>
              <a:buFont typeface="Arial" panose="020B0604020202020204" pitchFamily="34" charset="0"/>
              <a:buChar char="•"/>
              <a:defRPr lang="ja-JP" sz="2000">
                <a:latin typeface="Meiryo UI" panose="020B0604030504040204" pitchFamily="50" charset="-128"/>
                <a:ea typeface="Meiryo UI" panose="020B0604030504040204" pitchFamily="50" charset="-128"/>
              </a:defRPr>
            </a:lvl1pPr>
            <a:lvl2pPr>
              <a:spcBef>
                <a:spcPts val="1800"/>
              </a:spcBef>
              <a:defRPr lang="ja-JP" sz="2000">
                <a:latin typeface="Meiryo UI" panose="020B0604030504040204" pitchFamily="50" charset="-128"/>
                <a:ea typeface="Meiryo UI" panose="020B0604030504040204" pitchFamily="50" charset="-128"/>
              </a:defRPr>
            </a:lvl2pPr>
            <a:lvl3pPr>
              <a:spcBef>
                <a:spcPts val="1800"/>
              </a:spcBef>
              <a:defRPr lang="ja-JP" sz="2000">
                <a:latin typeface="Meiryo UI" panose="020B0604030504040204" pitchFamily="50" charset="-128"/>
                <a:ea typeface="Meiryo UI" panose="020B0604030504040204" pitchFamily="50" charset="-128"/>
              </a:defRPr>
            </a:lvl3pPr>
            <a:lvl4pPr>
              <a:spcBef>
                <a:spcPts val="1800"/>
              </a:spcBef>
              <a:defRPr lang="ja-JP" sz="2000">
                <a:latin typeface="Meiryo UI" panose="020B0604030504040204" pitchFamily="50" charset="-128"/>
                <a:ea typeface="Meiryo UI" panose="020B0604030504040204" pitchFamily="50" charset="-128"/>
              </a:defRPr>
            </a:lvl4pPr>
            <a:lvl5pPr>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8" name="日付プレースホルダー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dirty="0"/>
          </a:p>
        </p:txBody>
      </p:sp>
      <p:sp>
        <p:nvSpPr>
          <p:cNvPr id="10" name="スライド番号プレースホルダー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en-US" altLang="en-US" dirty="0"/>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 3">
    <p:bg>
      <p:bgPr>
        <a:solidFill>
          <a:schemeClr val="tx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rtlCol="0" anchor="b">
            <a:noAutofit/>
          </a:bodyPr>
          <a:lstStyle>
            <a:lvl1pPr algn="l">
              <a:lnSpc>
                <a:spcPct val="80000"/>
              </a:lnSpc>
              <a:defRPr lang="ja-JP" sz="6000" b="1" i="0" spc="100" baseline="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grpSp>
        <p:nvGrpSpPr>
          <p:cNvPr id="9" name="グループ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フリーフォーム(F)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1" name="フリーフォーム(F)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2" name="フリーフォーム(F)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8" name="テキスト プレースホルダー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rtlCol="0">
            <a:noAutofit/>
          </a:bodyPr>
          <a:lstStyle>
            <a:lvl1pPr marL="0" indent="0">
              <a:buNone/>
              <a:defRPr lang="ja-JP" sz="2400" b="1" i="0">
                <a:solidFill>
                  <a:schemeClr val="tx2">
                    <a:lumMod val="75000"/>
                  </a:schemeClr>
                </a:solidFill>
                <a:latin typeface="Meiryo UI" panose="020B0604030504040204" pitchFamily="50" charset="-128"/>
                <a:ea typeface="Meiryo UI" panose="020B0604030504040204" pitchFamily="50" charset="-128"/>
              </a:defRPr>
            </a:lvl1pPr>
            <a:lvl2pPr>
              <a:defRPr lang="ja-JP" sz="4000"/>
            </a:lvl2pPr>
            <a:lvl3pPr>
              <a:defRPr lang="ja-JP" sz="4000"/>
            </a:lvl3pPr>
            <a:lvl4pPr>
              <a:defRPr lang="ja-JP" sz="4000"/>
            </a:lvl4pPr>
            <a:lvl5pPr>
              <a:defRPr lang="ja-JP" sz="4000"/>
            </a:lvl5pPr>
          </a:lstStyle>
          <a:p>
            <a:pPr lvl="0" rtl="0"/>
            <a:r>
              <a:rPr lang="ja-JP" altLang="en-US" noProof="0" dirty="0"/>
              <a:t>クリックしてテキストを追加</a:t>
            </a:r>
          </a:p>
        </p:txBody>
      </p:sp>
      <p:cxnSp>
        <p:nvCxnSpPr>
          <p:cNvPr id="4" name="直線​​コネクタ(S)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タイトル スライド">
    <p:spTree>
      <p:nvGrpSpPr>
        <p:cNvPr id="1" name=""/>
        <p:cNvGrpSpPr/>
        <p:nvPr/>
      </p:nvGrpSpPr>
      <p:grpSpPr>
        <a:xfrm>
          <a:off x="0" y="0"/>
          <a:ext cx="0" cy="0"/>
          <a:chOff x="0" y="0"/>
          <a:chExt cx="0" cy="0"/>
        </a:xfrm>
      </p:grpSpPr>
      <p:pic>
        <p:nvPicPr>
          <p:cNvPr id="7" name="画像 4">
            <a:extLst>
              <a:ext uri="{FF2B5EF4-FFF2-40B4-BE49-F238E27FC236}">
                <a16:creationId xmlns:a16="http://schemas.microsoft.com/office/drawing/2014/main" id="{E67BE69C-7D53-B488-6C73-CA0A9A5AE70F}"/>
              </a:ext>
              <a:ext uri="{C183D7F6-B498-43B3-948B-1728B52AA6E4}">
                <adec:decorative xmlns:adec="http://schemas.microsoft.com/office/drawing/2017/decorative" val="1"/>
              </a:ext>
            </a:extLst>
          </p:cNvPr>
          <p:cNvPicPr>
            <a:picLocks noChangeAspect="1"/>
          </p:cNvPicPr>
          <p:nvPr userDrawn="1"/>
        </p:nvPicPr>
        <p:blipFill rotWithShape="1">
          <a:blip r:embed="rId2"/>
          <a:srcRect r="52444" b="-1"/>
          <a:stretch/>
        </p:blipFill>
        <p:spPr>
          <a:xfrm>
            <a:off x="20" y="0"/>
            <a:ext cx="12191980" cy="6858000"/>
          </a:xfrm>
          <a:prstGeom prst="rect">
            <a:avLst/>
          </a:prstGeom>
        </p:spPr>
      </p:pic>
      <p:sp>
        <p:nvSpPr>
          <p:cNvPr id="16" name="長方形 20">
            <a:extLst>
              <a:ext uri="{FF2B5EF4-FFF2-40B4-BE49-F238E27FC236}">
                <a16:creationId xmlns:a16="http://schemas.microsoft.com/office/drawing/2014/main" id="{1E583226-42FC-282D-575E-D2CE72285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ja-JP" altLang="en-US"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2A12F362-4C9E-A9BD-6688-1B26CFB03DFF}"/>
              </a:ext>
            </a:extLst>
          </p:cNvPr>
          <p:cNvSpPr>
            <a:spLocks noGrp="1"/>
          </p:cNvSpPr>
          <p:nvPr>
            <p:ph type="ctrTitle"/>
          </p:nvPr>
        </p:nvSpPr>
        <p:spPr>
          <a:xfrm>
            <a:off x="4309349" y="3429000"/>
            <a:ext cx="7501651" cy="1090938"/>
          </a:xfrm>
        </p:spPr>
        <p:txBody>
          <a:bodyPr rtlCol="0" anchor="b">
            <a:normAutofit/>
          </a:bodyPr>
          <a:lstStyle>
            <a:lvl1pPr>
              <a:defRPr sz="4400"/>
            </a:lvl1pPr>
          </a:lstStyle>
          <a:p>
            <a:pPr algn="l"/>
            <a:r>
              <a:rPr lang="ja-JP" altLang="en-US">
                <a:solidFill>
                  <a:srgbClr val="FFFFFF"/>
                </a:solidFill>
                <a:latin typeface="Meiryo UI" panose="020B0604030504040204" pitchFamily="50" charset="-128"/>
                <a:ea typeface="Meiryo UI" panose="020B0604030504040204" pitchFamily="50" charset="-128"/>
              </a:rPr>
              <a:t>マスター タイトルの書式設定</a:t>
            </a:r>
            <a:endParaRPr lang="en-US" altLang="ja-JP" dirty="0">
              <a:solidFill>
                <a:srgbClr val="FFFFFF"/>
              </a:solidFill>
              <a:latin typeface="Meiryo UI" panose="020B0604030504040204" pitchFamily="50" charset="-128"/>
              <a:ea typeface="Meiryo UI" panose="020B0604030504040204" pitchFamily="50" charset="-128"/>
            </a:endParaRPr>
          </a:p>
        </p:txBody>
      </p:sp>
      <p:sp>
        <p:nvSpPr>
          <p:cNvPr id="12" name="サブタイトル 2">
            <a:extLst>
              <a:ext uri="{FF2B5EF4-FFF2-40B4-BE49-F238E27FC236}">
                <a16:creationId xmlns:a16="http://schemas.microsoft.com/office/drawing/2014/main" id="{E590869F-10B8-C2CC-3E4F-6973DB49F5AD}"/>
              </a:ext>
            </a:extLst>
          </p:cNvPr>
          <p:cNvSpPr>
            <a:spLocks noGrp="1"/>
          </p:cNvSpPr>
          <p:nvPr>
            <p:ph type="subTitle" idx="1"/>
          </p:nvPr>
        </p:nvSpPr>
        <p:spPr>
          <a:xfrm>
            <a:off x="4309349" y="4779313"/>
            <a:ext cx="7501650" cy="514816"/>
          </a:xfrm>
        </p:spPr>
        <p:txBody>
          <a:bodyPr rtlCol="0" anchor="t">
            <a:normAutofit/>
          </a:bodyPr>
          <a:lstStyle>
            <a:lvl1pPr>
              <a:defRPr sz="1800"/>
            </a:lvl1pPr>
          </a:lstStyle>
          <a:p>
            <a:pPr rtl="0"/>
            <a:r>
              <a:rPr lang="ja-JP" altLang="en-US">
                <a:solidFill>
                  <a:srgbClr val="FFFFFF"/>
                </a:solidFill>
                <a:latin typeface="Meiryo UI" panose="020B0604030504040204" pitchFamily="50" charset="-128"/>
                <a:ea typeface="Meiryo UI" panose="020B0604030504040204" pitchFamily="50" charset="-128"/>
              </a:rPr>
              <a:t>マスター サブタイトルの書式設定</a:t>
            </a:r>
            <a:endParaRPr lang="ja-JP" altLang="en-US"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995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表 2">
    <p:bg>
      <p:bgPr>
        <a:solidFill>
          <a:schemeClr val="tx1"/>
        </a:solidFill>
        <a:effectLst/>
      </p:bgPr>
    </p:bg>
    <p:spTree>
      <p:nvGrpSpPr>
        <p:cNvPr id="1" name=""/>
        <p:cNvGrpSpPr/>
        <p:nvPr/>
      </p:nvGrpSpPr>
      <p:grpSpPr>
        <a:xfrm>
          <a:off x="0" y="0"/>
          <a:ext cx="0" cy="0"/>
          <a:chOff x="0" y="0"/>
          <a:chExt cx="0" cy="0"/>
        </a:xfrm>
      </p:grpSpPr>
      <p:sp>
        <p:nvSpPr>
          <p:cNvPr id="10" name="スライド番号プレースホルダー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en-US" altLang="en-US" dirty="0"/>
          </a:p>
        </p:txBody>
      </p:sp>
      <p:sp>
        <p:nvSpPr>
          <p:cNvPr id="8" name="日付プレースホルダー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dirty="0"/>
          </a:p>
        </p:txBody>
      </p:sp>
      <p:grpSp>
        <p:nvGrpSpPr>
          <p:cNvPr id="3" name="グループ 10">
            <a:extLst>
              <a:ext uri="{FF2B5EF4-FFF2-40B4-BE49-F238E27FC236}">
                <a16:creationId xmlns:a16="http://schemas.microsoft.com/office/drawing/2014/main" id="{62A5E180-3609-5D6F-E157-073E249D2B88}"/>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5" name="フリーフォーム(F) 4">
              <a:extLst>
                <a:ext uri="{FF2B5EF4-FFF2-40B4-BE49-F238E27FC236}">
                  <a16:creationId xmlns:a16="http://schemas.microsoft.com/office/drawing/2014/main" id="{E07B480F-2070-40D1-CC9B-F3C3204CCBF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6" name="フリーフォーム(F) 5">
              <a:extLst>
                <a:ext uri="{FF2B5EF4-FFF2-40B4-BE49-F238E27FC236}">
                  <a16:creationId xmlns:a16="http://schemas.microsoft.com/office/drawing/2014/main" id="{1F2206A6-AF99-2311-120A-B2BBB3783F8A}"/>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7" name="フリーフォーム(F) 7">
              <a:extLst>
                <a:ext uri="{FF2B5EF4-FFF2-40B4-BE49-F238E27FC236}">
                  <a16:creationId xmlns:a16="http://schemas.microsoft.com/office/drawing/2014/main" id="{0DBA6563-C18D-3E72-894C-8B2E57E77F4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487713"/>
          </a:xfrm>
          <a:prstGeom prst="rect">
            <a:avLst/>
          </a:prstGeom>
        </p:spPr>
        <p:txBody>
          <a:bodyPr lIns="36000" tIns="72000" rIns="36000" bIns="36000" rtlCol="0" anchor="t" anchorCtr="0">
            <a:noAutofit/>
          </a:bodyPr>
          <a:lstStyle>
            <a:lvl1pPr>
              <a:defRPr lang="ja-JP" sz="2800" b="1" i="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sp>
        <p:nvSpPr>
          <p:cNvPr id="14" name="テキスト プレースホルダー 13">
            <a:extLst>
              <a:ext uri="{FF2B5EF4-FFF2-40B4-BE49-F238E27FC236}">
                <a16:creationId xmlns:a16="http://schemas.microsoft.com/office/drawing/2014/main" id="{0EA4F067-346A-F278-6948-068875EA227D}"/>
              </a:ext>
            </a:extLst>
          </p:cNvPr>
          <p:cNvSpPr>
            <a:spLocks noGrp="1"/>
          </p:cNvSpPr>
          <p:nvPr>
            <p:ph type="body" sz="quarter" idx="13"/>
          </p:nvPr>
        </p:nvSpPr>
        <p:spPr>
          <a:xfrm>
            <a:off x="593725" y="789046"/>
            <a:ext cx="10972800" cy="794518"/>
          </a:xfrm>
          <a:prstGeom prst="rect">
            <a:avLst/>
          </a:prstGeom>
          <a:solidFill>
            <a:schemeClr val="tx1">
              <a:lumMod val="95000"/>
            </a:schemeClr>
          </a:solidFill>
        </p:spPr>
        <p:txBody>
          <a:bodyPr>
            <a:noAutofit/>
          </a:bodyPr>
          <a:lstStyle>
            <a:lvl1pPr indent="-180000">
              <a:defRPr sz="1800"/>
            </a:lvl1pPr>
            <a:lvl2pPr indent="-180000">
              <a:defRPr sz="1800"/>
            </a:lvl2pPr>
            <a:lvl3pPr indent="-180000">
              <a:defRPr sz="1800"/>
            </a:lvl3pPr>
            <a:lvl4pPr indent="-180000">
              <a:defRPr sz="1800"/>
            </a:lvl4pPr>
            <a:lvl5pPr indent="-180000">
              <a:defRPr sz="18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5" name="正方形/長方形 14">
            <a:extLst>
              <a:ext uri="{FF2B5EF4-FFF2-40B4-BE49-F238E27FC236}">
                <a16:creationId xmlns:a16="http://schemas.microsoft.com/office/drawing/2014/main" id="{593F8D4B-2F40-90BC-FCEE-27D3E6084A4A}"/>
              </a:ext>
            </a:extLst>
          </p:cNvPr>
          <p:cNvSpPr/>
          <p:nvPr userDrawn="1"/>
        </p:nvSpPr>
        <p:spPr>
          <a:xfrm>
            <a:off x="263050" y="202399"/>
            <a:ext cx="276046" cy="487713"/>
          </a:xfrm>
          <a:prstGeom prst="rect">
            <a:avLst/>
          </a:prstGeom>
          <a:solidFill>
            <a:srgbClr val="000066"/>
          </a:solidFill>
          <a:ln>
            <a:solidFill>
              <a:srgbClr val="0000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コンテンツ プレースホルダー 17">
            <a:extLst>
              <a:ext uri="{FF2B5EF4-FFF2-40B4-BE49-F238E27FC236}">
                <a16:creationId xmlns:a16="http://schemas.microsoft.com/office/drawing/2014/main" id="{888CFBBE-D5EC-CA0A-85FF-23B6F58E6E76}"/>
              </a:ext>
            </a:extLst>
          </p:cNvPr>
          <p:cNvSpPr>
            <a:spLocks noGrp="1"/>
          </p:cNvSpPr>
          <p:nvPr>
            <p:ph sz="quarter" idx="14"/>
          </p:nvPr>
        </p:nvSpPr>
        <p:spPr>
          <a:xfrm>
            <a:off x="593725" y="1682497"/>
            <a:ext cx="10972800" cy="4554791"/>
          </a:xfrm>
          <a:solidFill>
            <a:schemeClr val="tx1"/>
          </a:solidFill>
        </p:spPr>
        <p:txBody>
          <a:bodyPr>
            <a:normAutofit/>
          </a:bodyPr>
          <a:lstStyle>
            <a:lvl1pPr indent="-180000">
              <a:defRPr sz="1400"/>
            </a:lvl1pPr>
            <a:lvl2pPr indent="-180000">
              <a:defRPr sz="1400"/>
            </a:lvl2pPr>
            <a:lvl3pPr indent="-180000">
              <a:defRPr sz="1400"/>
            </a:lvl3pPr>
            <a:lvl4pPr indent="-180000">
              <a:defRPr sz="1400"/>
            </a:lvl4pPr>
            <a:lvl5pPr indent="-180000">
              <a:defRPr sz="1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議題 1">
    <p:spTree>
      <p:nvGrpSpPr>
        <p:cNvPr id="1" name=""/>
        <p:cNvGrpSpPr/>
        <p:nvPr/>
      </p:nvGrpSpPr>
      <p:grpSpPr>
        <a:xfrm>
          <a:off x="0" y="0"/>
          <a:ext cx="0" cy="0"/>
          <a:chOff x="0" y="0"/>
          <a:chExt cx="0" cy="0"/>
        </a:xfrm>
      </p:grpSpPr>
      <p:grpSp>
        <p:nvGrpSpPr>
          <p:cNvPr id="6" name="グループ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オートシェイプ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j-lt"/>
                <a:ea typeface="Meiryo UI" panose="020B0604030504040204" pitchFamily="50" charset="-128"/>
              </a:endParaRPr>
            </a:p>
          </p:txBody>
        </p:sp>
        <p:sp>
          <p:nvSpPr>
            <p:cNvPr id="8" name="フリーフォーム(F)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j-lt"/>
                <a:ea typeface="Meiryo UI" panose="020B0604030504040204" pitchFamily="50" charset="-128"/>
              </a:endParaRPr>
            </a:p>
          </p:txBody>
        </p:sp>
        <p:sp>
          <p:nvSpPr>
            <p:cNvPr id="9" name="フリーフォーム(F)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j-lt"/>
                <a:ea typeface="Meiryo UI" panose="020B0604030504040204" pitchFamily="50" charset="-128"/>
              </a:endParaRPr>
            </a:p>
          </p:txBody>
        </p:sp>
        <p:sp>
          <p:nvSpPr>
            <p:cNvPr id="10" name="フリーフォーム(F)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defPPr>
                <a:defRPr lang="ja-JP"/>
              </a:defPPr>
            </a:lstStyle>
            <a:p>
              <a:pPr rtl="0"/>
              <a:endParaRPr lang="ja-JP" altLang="en-US" noProof="0" dirty="0">
                <a:latin typeface="+mj-lt"/>
                <a:ea typeface="Meiryo UI" panose="020B0604030504040204" pitchFamily="50" charset="-128"/>
              </a:endParaRPr>
            </a:p>
          </p:txBody>
        </p:sp>
        <p:sp>
          <p:nvSpPr>
            <p:cNvPr id="11" name="フリーフォーム(F)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j-lt"/>
                <a:ea typeface="Meiryo UI" panose="020B0604030504040204" pitchFamily="50" charset="-128"/>
              </a:endParaRPr>
            </a:p>
          </p:txBody>
        </p:sp>
      </p:grpSp>
      <p:sp>
        <p:nvSpPr>
          <p:cNvPr id="12" name="タイトル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3"/>
            <a:ext cx="11035389" cy="452120"/>
          </a:xfrm>
          <a:prstGeom prst="rect">
            <a:avLst/>
          </a:prstGeom>
          <a:solidFill>
            <a:schemeClr val="tx1"/>
          </a:solidFill>
        </p:spPr>
        <p:txBody>
          <a:bodyPr lIns="0" tIns="0" rIns="0" bIns="0" rtlCol="0" anchor="ctr" anchorCtr="0">
            <a:noAutofit/>
          </a:bodyPr>
          <a:lstStyle>
            <a:lvl1pPr>
              <a:defRPr lang="ja-JP" sz="1800" b="1" i="0" spc="50" baseline="0">
                <a:latin typeface="+mj-lt"/>
                <a:ea typeface="Meiryo UI" panose="020B0604030504040204" pitchFamily="50" charset="-128"/>
              </a:defRPr>
            </a:lvl1pPr>
          </a:lstStyle>
          <a:p>
            <a:pPr rtl="0"/>
            <a:r>
              <a:rPr lang="ja-JP" altLang="en-US" noProof="0" dirty="0"/>
              <a:t>クリックしてタイトルを追加 </a:t>
            </a:r>
          </a:p>
        </p:txBody>
      </p:sp>
      <p:sp>
        <p:nvSpPr>
          <p:cNvPr id="2" name="コンテンツ プレースホルダー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1724072"/>
            <a:ext cx="11035389" cy="4266363"/>
          </a:xfrm>
          <a:solidFill>
            <a:schemeClr val="tx1"/>
          </a:solidFill>
        </p:spPr>
        <p:txBody>
          <a:bodyPr lIns="0" tIns="90000" rIns="0" bIns="0" rtlCol="0">
            <a:normAutofit/>
          </a:bodyPr>
          <a:lstStyle>
            <a:lvl1pPr marL="283464" indent="-283464">
              <a:lnSpc>
                <a:spcPct val="90000"/>
              </a:lnSpc>
              <a:spcBef>
                <a:spcPts val="2200"/>
              </a:spcBef>
              <a:buFont typeface="Arial" panose="020B0604020202020204" pitchFamily="34" charset="0"/>
              <a:buChar char="•"/>
              <a:defRPr lang="ja-JP" sz="1400" b="1" i="0" kern="1200" dirty="0">
                <a:solidFill>
                  <a:schemeClr val="tx2">
                    <a:lumMod val="75000"/>
                  </a:schemeClr>
                </a:solidFill>
                <a:latin typeface="+mj-lt"/>
                <a:ea typeface="Meiryo UI" panose="020B0604030504040204" pitchFamily="50" charset="-128"/>
                <a:cs typeface="+mn-cs"/>
              </a:defRPr>
            </a:lvl1pPr>
            <a:lvl2pPr indent="-283464">
              <a:lnSpc>
                <a:spcPct val="90000"/>
              </a:lnSpc>
              <a:spcBef>
                <a:spcPts val="600"/>
              </a:spcBef>
              <a:defRPr lang="ja-JP" sz="1400">
                <a:latin typeface="+mj-lt"/>
                <a:ea typeface="Meiryo UI" panose="020B0604030504040204" pitchFamily="50" charset="-128"/>
              </a:defRPr>
            </a:lvl2pPr>
            <a:lvl3pPr indent="-283464">
              <a:lnSpc>
                <a:spcPct val="90000"/>
              </a:lnSpc>
              <a:spcBef>
                <a:spcPts val="1800"/>
              </a:spcBef>
              <a:defRPr lang="ja-JP" sz="1400">
                <a:latin typeface="+mj-lt"/>
                <a:ea typeface="Meiryo UI" panose="020B0604030504040204" pitchFamily="50" charset="-128"/>
              </a:defRPr>
            </a:lvl3pPr>
            <a:lvl4pPr indent="-283464">
              <a:lnSpc>
                <a:spcPct val="90000"/>
              </a:lnSpc>
              <a:spcBef>
                <a:spcPts val="1800"/>
              </a:spcBef>
              <a:defRPr lang="ja-JP" sz="1400">
                <a:latin typeface="+mj-lt"/>
                <a:ea typeface="Meiryo UI" panose="020B0604030504040204" pitchFamily="50" charset="-128"/>
              </a:defRPr>
            </a:lvl4pPr>
            <a:lvl5pPr indent="-283464">
              <a:lnSpc>
                <a:spcPct val="90000"/>
              </a:lnSpc>
              <a:spcBef>
                <a:spcPts val="1800"/>
              </a:spcBef>
              <a:defRPr lang="ja-JP" sz="1400">
                <a:latin typeface="+mj-lt"/>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43" name="スライド番号プレースホルダー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rtlCol="0"/>
          <a:lstStyle>
            <a:defPPr>
              <a:defRPr lang="ja-JP"/>
            </a:defPPr>
            <a:lvl1pPr>
              <a:defRPr>
                <a:latin typeface="+mj-lt"/>
                <a:ea typeface="Meiryo UI" panose="020B0604030504040204" pitchFamily="50" charset="-128"/>
              </a:defRPr>
            </a:lvl1pPr>
          </a:lstStyle>
          <a:p>
            <a:fld id="{294A09A9-5501-47C1-A89A-A340965A2BE2}" type="slidenum">
              <a:rPr lang="en-US" altLang="ja-JP" smtClean="0"/>
              <a:pPr/>
              <a:t>‹#›</a:t>
            </a:fld>
            <a:endParaRPr lang="en-US" altLang="en-US" dirty="0"/>
          </a:p>
        </p:txBody>
      </p:sp>
      <p:sp>
        <p:nvSpPr>
          <p:cNvPr id="42" name="日付プレースホルダー 41">
            <a:extLst>
              <a:ext uri="{FF2B5EF4-FFF2-40B4-BE49-F238E27FC236}">
                <a16:creationId xmlns:a16="http://schemas.microsoft.com/office/drawing/2014/main" id="{29CE2856-DB8F-5603-C085-74C70560FAC8}"/>
              </a:ext>
            </a:extLst>
          </p:cNvPr>
          <p:cNvSpPr>
            <a:spLocks noGrp="1"/>
          </p:cNvSpPr>
          <p:nvPr>
            <p:ph type="dt" sz="half" idx="25"/>
          </p:nvPr>
        </p:nvSpPr>
        <p:spPr/>
        <p:txBody>
          <a:bodyPr rtlCol="0"/>
          <a:lstStyle>
            <a:defPPr>
              <a:defRPr lang="ja-JP"/>
            </a:defPPr>
            <a:lvl1pPr>
              <a:defRPr>
                <a:latin typeface="+mj-lt"/>
                <a:ea typeface="Meiryo UI" panose="020B0604030504040204" pitchFamily="50" charset="-128"/>
              </a:defRPr>
            </a:lvl1pPr>
          </a:lstStyle>
          <a:p>
            <a:endParaRPr lang="ja-JP" altLang="en-US" dirty="0"/>
          </a:p>
        </p:txBody>
      </p:sp>
      <p:sp>
        <p:nvSpPr>
          <p:cNvPr id="4" name="コンテンツ プレースホルダー 5">
            <a:extLst>
              <a:ext uri="{FF2B5EF4-FFF2-40B4-BE49-F238E27FC236}">
                <a16:creationId xmlns:a16="http://schemas.microsoft.com/office/drawing/2014/main" id="{B5E02277-7713-2FC2-8F0F-E3BC4442F0D8}"/>
              </a:ext>
            </a:extLst>
          </p:cNvPr>
          <p:cNvSpPr>
            <a:spLocks noGrp="1"/>
          </p:cNvSpPr>
          <p:nvPr>
            <p:ph sz="quarter" idx="27" hasCustomPrompt="1"/>
          </p:nvPr>
        </p:nvSpPr>
        <p:spPr>
          <a:xfrm>
            <a:off x="594359" y="733137"/>
            <a:ext cx="11035389" cy="900575"/>
          </a:xfrm>
          <a:solidFill>
            <a:schemeClr val="tx1"/>
          </a:solidFill>
        </p:spPr>
        <p:txBody>
          <a:bodyPr lIns="0" tIns="36000" rIns="0" bIns="0" rtlCol="0">
            <a:normAutofit/>
          </a:bodyPr>
          <a:lstStyle>
            <a:lvl1pPr marL="283464" indent="-283464">
              <a:lnSpc>
                <a:spcPct val="90000"/>
              </a:lnSpc>
              <a:spcBef>
                <a:spcPts val="2200"/>
              </a:spcBef>
              <a:buFont typeface="Arial" panose="020B0604020202020204" pitchFamily="34" charset="0"/>
              <a:buChar char="•"/>
              <a:defRPr lang="ja-JP" sz="1400" b="1" i="0" kern="1200" dirty="0">
                <a:solidFill>
                  <a:schemeClr val="tx2">
                    <a:lumMod val="75000"/>
                  </a:schemeClr>
                </a:solidFill>
                <a:latin typeface="+mj-lt"/>
                <a:ea typeface="Meiryo UI" panose="020B0604030504040204" pitchFamily="50" charset="-128"/>
                <a:cs typeface="+mn-cs"/>
              </a:defRPr>
            </a:lvl1pPr>
            <a:lvl2pPr indent="-283464">
              <a:lnSpc>
                <a:spcPct val="90000"/>
              </a:lnSpc>
              <a:spcBef>
                <a:spcPts val="600"/>
              </a:spcBef>
              <a:defRPr lang="ja-JP" sz="1400">
                <a:latin typeface="+mj-lt"/>
                <a:ea typeface="Meiryo UI" panose="020B0604030504040204" pitchFamily="50" charset="-128"/>
              </a:defRPr>
            </a:lvl2pPr>
            <a:lvl3pPr marL="1143000" indent="-282575">
              <a:lnSpc>
                <a:spcPct val="90000"/>
              </a:lnSpc>
              <a:spcBef>
                <a:spcPts val="1800"/>
              </a:spcBef>
              <a:defRPr lang="ja-JP" sz="1400">
                <a:latin typeface="+mj-lt"/>
                <a:ea typeface="Meiryo UI" panose="020B0604030504040204" pitchFamily="50" charset="-128"/>
              </a:defRPr>
            </a:lvl3pPr>
            <a:lvl4pPr indent="-283464">
              <a:lnSpc>
                <a:spcPct val="90000"/>
              </a:lnSpc>
              <a:spcBef>
                <a:spcPts val="1800"/>
              </a:spcBef>
              <a:defRPr lang="ja-JP" sz="1400">
                <a:latin typeface="+mj-lt"/>
                <a:ea typeface="Meiryo UI" panose="020B0604030504040204" pitchFamily="50" charset="-128"/>
              </a:defRPr>
            </a:lvl4pPr>
            <a:lvl5pPr indent="-283464">
              <a:lnSpc>
                <a:spcPct val="90000"/>
              </a:lnSpc>
              <a:spcBef>
                <a:spcPts val="1800"/>
              </a:spcBef>
              <a:defRPr lang="ja-JP" sz="1400">
                <a:latin typeface="+mj-lt"/>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Tree>
    <p:extLst>
      <p:ext uri="{BB962C8B-B14F-4D97-AF65-F5344CB8AC3E}">
        <p14:creationId xmlns:p14="http://schemas.microsoft.com/office/powerpoint/2010/main" val="51808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セクションのタイトル">
    <p:bg>
      <p:bgPr>
        <a:solidFill>
          <a:schemeClr val="accent3"/>
        </a:solidFill>
        <a:effectLst/>
      </p:bgPr>
    </p:bg>
    <p:spTree>
      <p:nvGrpSpPr>
        <p:cNvPr id="1" name=""/>
        <p:cNvGrpSpPr/>
        <p:nvPr/>
      </p:nvGrpSpPr>
      <p:grpSpPr>
        <a:xfrm>
          <a:off x="0" y="0"/>
          <a:ext cx="0" cy="0"/>
          <a:chOff x="0" y="0"/>
          <a:chExt cx="0" cy="0"/>
        </a:xfrm>
      </p:grpSpPr>
      <p:sp>
        <p:nvSpPr>
          <p:cNvPr id="4" name="図プレースホルダー 3">
            <a:extLst>
              <a:ext uri="{FF2B5EF4-FFF2-40B4-BE49-F238E27FC236}">
                <a16:creationId xmlns:a16="http://schemas.microsoft.com/office/drawing/2014/main" id="{B79D0555-EBDC-B53A-212D-A5921795FEC8}"/>
              </a:ext>
            </a:extLst>
          </p:cNvPr>
          <p:cNvSpPr>
            <a:spLocks noGrp="1"/>
          </p:cNvSpPr>
          <p:nvPr>
            <p:ph type="pic" sz="quarter" idx="13" hasCustomPrompt="1"/>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rtlCol="0">
            <a:noAutofit/>
          </a:bodyPr>
          <a:lstStyle>
            <a:lvl1pPr marL="0" indent="0" algn="ctr">
              <a:buNone/>
              <a:defRPr lang="ja-JP" sz="2000">
                <a:solidFill>
                  <a:schemeClr val="tx1"/>
                </a:solidFill>
                <a:latin typeface="Meiryo UI" panose="020B0604030504040204" pitchFamily="50" charset="-128"/>
                <a:ea typeface="Meiryo UI" panose="020B0604030504040204" pitchFamily="50" charset="-128"/>
              </a:defRPr>
            </a:lvl1pPr>
          </a:lstStyle>
          <a:p>
            <a:pPr rtl="0"/>
            <a:r>
              <a:rPr lang="ja-JP"/>
              <a:t>アイコンをクリックして画像を追加</a:t>
            </a:r>
          </a:p>
        </p:txBody>
      </p:sp>
      <p:sp>
        <p:nvSpPr>
          <p:cNvPr id="18" name="タイトル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rtlCol="0" anchor="b" anchorCtr="0">
            <a:noAutofit/>
          </a:bodyPr>
          <a:lstStyle>
            <a:lvl1pPr>
              <a:defRPr lang="ja-JP" sz="6000" b="1" i="0" baseline="0">
                <a:solidFill>
                  <a:schemeClr val="tx1"/>
                </a:solidFill>
                <a:latin typeface="Meiryo UI" panose="020B0604030504040204" pitchFamily="50" charset="-128"/>
                <a:ea typeface="Meiryo UI" panose="020B0604030504040204" pitchFamily="50" charset="-128"/>
              </a:defRPr>
            </a:lvl1pPr>
          </a:lstStyle>
          <a:p>
            <a:pPr rtl="0"/>
            <a:r>
              <a:rPr lang="ja-JP"/>
              <a:t>クリックしてタイトルを追加 </a:t>
            </a:r>
          </a:p>
        </p:txBody>
      </p:sp>
      <p:sp>
        <p:nvSpPr>
          <p:cNvPr id="7" name="長方形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stStyle>
          <a:p>
            <a:pPr algn="ctr" rtl="0"/>
            <a:endParaRPr 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2">
    <p:bg>
      <p:bgPr>
        <a:solidFill>
          <a:schemeClr val="tx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rtlCol="0" anchor="b">
            <a:noAutofit/>
          </a:bodyPr>
          <a:lstStyle>
            <a:lvl1pPr algn="l">
              <a:lnSpc>
                <a:spcPct val="80000"/>
              </a:lnSpc>
              <a:defRPr lang="ja-JP" sz="6000" b="1" i="0" spc="100" baseline="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sp>
        <p:nvSpPr>
          <p:cNvPr id="6" name="図プレースホルダー 5">
            <a:extLst>
              <a:ext uri="{FF2B5EF4-FFF2-40B4-BE49-F238E27FC236}">
                <a16:creationId xmlns:a16="http://schemas.microsoft.com/office/drawing/2014/main" id="{A9973BC6-F6E5-0B3B-C8AB-0AC4020D4E8B}"/>
              </a:ext>
            </a:extLst>
          </p:cNvPr>
          <p:cNvSpPr>
            <a:spLocks noGrp="1"/>
          </p:cNvSpPr>
          <p:nvPr>
            <p:ph type="pic" sz="quarter" idx="12" hasCustomPrompt="1"/>
          </p:nvPr>
        </p:nvSpPr>
        <p:spPr>
          <a:xfrm>
            <a:off x="0" y="-11113"/>
            <a:ext cx="5791200" cy="6880226"/>
          </a:xfrm>
        </p:spPr>
        <p:txBody>
          <a:bodyPr rtlCol="0">
            <a:normAutofit/>
          </a:bodyPr>
          <a:lstStyle>
            <a:lvl1pPr marL="0" indent="0" algn="ctr">
              <a:buNone/>
              <a:defRPr lang="ja-JP" sz="2000">
                <a:latin typeface="Meiryo UI" panose="020B0604030504040204" pitchFamily="50" charset="-128"/>
                <a:ea typeface="Meiryo UI" panose="020B0604030504040204" pitchFamily="50" charset="-128"/>
              </a:defRPr>
            </a:lvl1pPr>
          </a:lstStyle>
          <a:p>
            <a:pPr rtl="0"/>
            <a:r>
              <a:rPr lang="ja-JP" altLang="en-US" noProof="0" dirty="0"/>
              <a:t>アイコンをクリックして画像を追加</a:t>
            </a:r>
          </a:p>
        </p:txBody>
      </p:sp>
      <p:sp>
        <p:nvSpPr>
          <p:cNvPr id="18" name="テキスト プレースホルダー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rtlCol="0">
            <a:noAutofit/>
          </a:bodyPr>
          <a:lstStyle>
            <a:lvl1pPr marL="0" indent="0">
              <a:buNone/>
              <a:defRPr lang="ja-JP" sz="2400" b="1" i="0">
                <a:solidFill>
                  <a:schemeClr val="tx2">
                    <a:lumMod val="75000"/>
                  </a:schemeClr>
                </a:solidFill>
                <a:latin typeface="Meiryo UI" panose="020B0604030504040204" pitchFamily="50" charset="-128"/>
                <a:ea typeface="Meiryo UI" panose="020B0604030504040204" pitchFamily="50" charset="-128"/>
              </a:defRPr>
            </a:lvl1pPr>
            <a:lvl2pPr>
              <a:defRPr lang="ja-JP" sz="4000"/>
            </a:lvl2pPr>
            <a:lvl3pPr>
              <a:defRPr lang="ja-JP" sz="4000"/>
            </a:lvl3pPr>
            <a:lvl4pPr>
              <a:defRPr lang="ja-JP" sz="4000"/>
            </a:lvl4pPr>
            <a:lvl5pPr>
              <a:defRPr lang="ja-JP" sz="4000"/>
            </a:lvl5pPr>
          </a:lstStyle>
          <a:p>
            <a:pPr lvl="0" rtl="0"/>
            <a:r>
              <a:rPr lang="ja-JP" altLang="en-US" noProof="0" dirty="0"/>
              <a:t>クリックしてテキストを追加</a:t>
            </a:r>
          </a:p>
        </p:txBody>
      </p:sp>
      <p:cxnSp>
        <p:nvCxnSpPr>
          <p:cNvPr id="7" name="直線​​コネクタ(S)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概要 2">
    <p:bg>
      <p:bgPr>
        <a:solidFill>
          <a:schemeClr val="tx1"/>
        </a:solidFill>
        <a:effectLst/>
      </p:bgPr>
    </p:bg>
    <p:spTree>
      <p:nvGrpSpPr>
        <p:cNvPr id="1" name=""/>
        <p:cNvGrpSpPr/>
        <p:nvPr/>
      </p:nvGrpSpPr>
      <p:grpSpPr>
        <a:xfrm>
          <a:off x="0" y="0"/>
          <a:ext cx="0" cy="0"/>
          <a:chOff x="0" y="0"/>
          <a:chExt cx="0" cy="0"/>
        </a:xfrm>
      </p:grpSpPr>
      <p:cxnSp>
        <p:nvCxnSpPr>
          <p:cNvPr id="9" name="直線​​コネクタ(S)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グループ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フリーフォーム(F)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2" name="フリーフォーム(F)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3" name="フリーフォーム(F)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32" name="タイトル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rtlCol="0" anchor="b" anchorCtr="0">
            <a:noAutofit/>
          </a:bodyPr>
          <a:lstStyle>
            <a:lvl1pPr>
              <a:defRPr lang="ja-JP" sz="4400" b="1" i="0">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sp>
        <p:nvSpPr>
          <p:cNvPr id="2" name="コンテンツ プレースホルダー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rtlCol="0">
            <a:normAutofit/>
          </a:bodyPr>
          <a:lstStyle>
            <a:lvl1pPr marL="283464" indent="-283464">
              <a:spcBef>
                <a:spcPts val="1800"/>
              </a:spcBef>
              <a:buFont typeface="Arial" panose="020B0604020202020204" pitchFamily="34" charset="0"/>
              <a:buChar char="•"/>
              <a:defRPr lang="ja-JP" sz="2000">
                <a:latin typeface="Meiryo UI" panose="020B0604030504040204" pitchFamily="50" charset="-128"/>
                <a:ea typeface="Meiryo UI" panose="020B0604030504040204" pitchFamily="50" charset="-128"/>
              </a:defRPr>
            </a:lvl1pPr>
            <a:lvl2pPr indent="-283464">
              <a:spcBef>
                <a:spcPts val="1800"/>
              </a:spcBef>
              <a:defRPr lang="ja-JP" sz="2000">
                <a:latin typeface="Meiryo UI" panose="020B0604030504040204" pitchFamily="50" charset="-128"/>
                <a:ea typeface="Meiryo UI" panose="020B0604030504040204" pitchFamily="50" charset="-128"/>
              </a:defRPr>
            </a:lvl2pPr>
            <a:lvl3pPr indent="-283464">
              <a:spcBef>
                <a:spcPts val="1800"/>
              </a:spcBef>
              <a:defRPr lang="ja-JP" sz="2000">
                <a:latin typeface="Meiryo UI" panose="020B0604030504040204" pitchFamily="50" charset="-128"/>
                <a:ea typeface="Meiryo UI" panose="020B0604030504040204" pitchFamily="50" charset="-128"/>
              </a:defRPr>
            </a:lvl3pPr>
            <a:lvl4pPr indent="-283464">
              <a:spcBef>
                <a:spcPts val="1800"/>
              </a:spcBef>
              <a:defRPr lang="ja-JP" sz="2000">
                <a:latin typeface="Meiryo UI" panose="020B0604030504040204" pitchFamily="50" charset="-128"/>
                <a:ea typeface="Meiryo UI" panose="020B0604030504040204" pitchFamily="50" charset="-128"/>
              </a:defRPr>
            </a:lvl4pPr>
            <a:lvl5pPr indent="-283464">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8" name="スライド番号プレースホルダー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noProof="0" smtClean="0"/>
              <a:pPr/>
              <a:t>‹#›</a:t>
            </a:fld>
            <a:endParaRPr lang="ja-JP" altLang="en-US" noProof="0" dirty="0"/>
          </a:p>
        </p:txBody>
      </p:sp>
      <p:sp>
        <p:nvSpPr>
          <p:cNvPr id="5" name="日付プレースホルダー 4">
            <a:extLst>
              <a:ext uri="{FF2B5EF4-FFF2-40B4-BE49-F238E27FC236}">
                <a16:creationId xmlns:a16="http://schemas.microsoft.com/office/drawing/2014/main" id="{E9272B8D-F380-9F1A-C8E6-BDD2352B1763}"/>
              </a:ext>
            </a:extLst>
          </p:cNvPr>
          <p:cNvSpPr>
            <a:spLocks noGrp="1"/>
          </p:cNvSpPr>
          <p:nvPr>
            <p:ph type="dt" sz="half" idx="2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noProof="0" dirty="0"/>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
    <p:bg>
      <p:bgPr>
        <a:solidFill>
          <a:schemeClr val="tx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rtlCol="0" anchor="b">
            <a:noAutofit/>
          </a:bodyPr>
          <a:lstStyle>
            <a:lvl1pPr algn="l">
              <a:lnSpc>
                <a:spcPct val="80000"/>
              </a:lnSpc>
              <a:defRPr lang="ja-JP" sz="6000" b="1" i="0" spc="100" baseline="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grpSp>
        <p:nvGrpSpPr>
          <p:cNvPr id="9" name="グループ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フリーフォーム(F)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1" name="フリーフォーム(F)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2" name="フリーフォーム(F)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cxnSp>
        <p:nvCxnSpPr>
          <p:cNvPr id="13" name="直線​​コネクタ(S)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テキスト プレースホルダー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rtlCol="0">
            <a:noAutofit/>
          </a:bodyPr>
          <a:lstStyle>
            <a:lvl1pPr marL="0" indent="0">
              <a:buNone/>
              <a:defRPr lang="ja-JP" sz="2400" b="1" i="0">
                <a:solidFill>
                  <a:schemeClr val="tx2">
                    <a:lumMod val="75000"/>
                  </a:schemeClr>
                </a:solidFill>
                <a:latin typeface="Meiryo UI" panose="020B0604030504040204" pitchFamily="50" charset="-128"/>
                <a:ea typeface="Meiryo UI" panose="020B0604030504040204" pitchFamily="50" charset="-128"/>
              </a:defRPr>
            </a:lvl1pPr>
            <a:lvl2pPr>
              <a:defRPr lang="ja-JP" sz="4000"/>
            </a:lvl2pPr>
            <a:lvl3pPr>
              <a:defRPr lang="ja-JP" sz="4000"/>
            </a:lvl3pPr>
            <a:lvl4pPr>
              <a:defRPr lang="ja-JP" sz="4000"/>
            </a:lvl4pPr>
            <a:lvl5pPr>
              <a:defRPr lang="ja-JP" sz="4000"/>
            </a:lvl5pPr>
          </a:lstStyle>
          <a:p>
            <a:pPr lvl="0" rtl="0"/>
            <a:r>
              <a:rPr lang="ja-JP" altLang="en-US" noProof="0" dirty="0"/>
              <a:t>クリックしてテキストを追加</a:t>
            </a:r>
          </a:p>
        </p:txBody>
      </p:sp>
    </p:spTree>
    <p:extLst>
      <p:ext uri="{BB962C8B-B14F-4D97-AF65-F5344CB8AC3E}">
        <p14:creationId xmlns:p14="http://schemas.microsoft.com/office/powerpoint/2010/main" val="202710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 2 段組 2">
    <p:bg>
      <p:bgPr>
        <a:solidFill>
          <a:schemeClr val="tx1"/>
        </a:solidFill>
        <a:effectLst/>
      </p:bgPr>
    </p:bg>
    <p:spTree>
      <p:nvGrpSpPr>
        <p:cNvPr id="1" name=""/>
        <p:cNvGrpSpPr/>
        <p:nvPr/>
      </p:nvGrpSpPr>
      <p:grpSpPr>
        <a:xfrm>
          <a:off x="0" y="0"/>
          <a:ext cx="0" cy="0"/>
          <a:chOff x="0" y="0"/>
          <a:chExt cx="0" cy="0"/>
        </a:xfrm>
      </p:grpSpPr>
      <p:grpSp>
        <p:nvGrpSpPr>
          <p:cNvPr id="11" name="グループ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フリーフォーム(F)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3" name="フリーフォーム(F)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4" name="フリーフォーム(F)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rtlCol="0" anchor="b" anchorCtr="0">
            <a:noAutofit/>
          </a:bodyPr>
          <a:lstStyle>
            <a:lvl1pPr>
              <a:defRPr lang="ja-JP"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sp>
        <p:nvSpPr>
          <p:cNvPr id="2" name="コンテンツ プレースホルダー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rtlCol="0">
            <a:normAutofit/>
          </a:bodyPr>
          <a:lstStyle>
            <a:lvl1pPr marL="0" indent="0">
              <a:spcBef>
                <a:spcPts val="1800"/>
              </a:spcBef>
              <a:buFont typeface="Arial" panose="020B0604020202020204" pitchFamily="34" charset="0"/>
              <a:buNone/>
              <a:defRPr lang="ja-JP" sz="2000">
                <a:latin typeface="Meiryo UI" panose="020B0604030504040204" pitchFamily="50" charset="-128"/>
                <a:ea typeface="Meiryo UI" panose="020B0604030504040204" pitchFamily="50" charset="-128"/>
              </a:defRPr>
            </a:lvl1pPr>
            <a:lvl2pPr marL="283464" indent="-283464">
              <a:spcBef>
                <a:spcPts val="1800"/>
              </a:spcBef>
              <a:defRPr lang="ja-JP" sz="2000">
                <a:latin typeface="Meiryo UI" panose="020B0604030504040204" pitchFamily="50" charset="-128"/>
                <a:ea typeface="Meiryo UI" panose="020B0604030504040204" pitchFamily="50" charset="-128"/>
              </a:defRPr>
            </a:lvl2pPr>
            <a:lvl3pPr marL="594360" indent="-283464">
              <a:spcBef>
                <a:spcPts val="1800"/>
              </a:spcBef>
              <a:defRPr lang="ja-JP" sz="2000">
                <a:latin typeface="Meiryo UI" panose="020B0604030504040204" pitchFamily="50" charset="-128"/>
                <a:ea typeface="Meiryo UI" panose="020B0604030504040204" pitchFamily="50" charset="-128"/>
              </a:defRPr>
            </a:lvl3pPr>
            <a:lvl4pPr marL="822960" indent="-283464">
              <a:spcBef>
                <a:spcPts val="1800"/>
              </a:spcBef>
              <a:defRPr lang="ja-JP" sz="2000">
                <a:latin typeface="Meiryo UI" panose="020B0604030504040204" pitchFamily="50" charset="-128"/>
                <a:ea typeface="Meiryo UI" panose="020B0604030504040204" pitchFamily="50" charset="-128"/>
              </a:defRPr>
            </a:lvl4pPr>
            <a:lvl5pPr marL="1005840" indent="-283464">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3" name="コンテンツ プレースホルダー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rtlCol="0">
            <a:normAutofit/>
          </a:bodyPr>
          <a:lstStyle>
            <a:lvl1pPr marL="0" indent="0">
              <a:spcBef>
                <a:spcPts val="1800"/>
              </a:spcBef>
              <a:buFont typeface="Arial" panose="020B0604020202020204" pitchFamily="34" charset="0"/>
              <a:buNone/>
              <a:defRPr lang="ja-JP" sz="2000">
                <a:latin typeface="Meiryo UI" panose="020B0604030504040204" pitchFamily="50" charset="-128"/>
                <a:ea typeface="Meiryo UI" panose="020B0604030504040204" pitchFamily="50" charset="-128"/>
              </a:defRPr>
            </a:lvl1pPr>
            <a:lvl2pPr marL="283464" indent="-283464">
              <a:spcBef>
                <a:spcPts val="1800"/>
              </a:spcBef>
              <a:defRPr lang="ja-JP" sz="2000">
                <a:latin typeface="Meiryo UI" panose="020B0604030504040204" pitchFamily="50" charset="-128"/>
                <a:ea typeface="Meiryo UI" panose="020B0604030504040204" pitchFamily="50" charset="-128"/>
              </a:defRPr>
            </a:lvl2pPr>
            <a:lvl3pPr marL="548640" indent="-283464">
              <a:spcBef>
                <a:spcPts val="1800"/>
              </a:spcBef>
              <a:defRPr lang="ja-JP" sz="2000">
                <a:latin typeface="Meiryo UI" panose="020B0604030504040204" pitchFamily="50" charset="-128"/>
                <a:ea typeface="Meiryo UI" panose="020B0604030504040204" pitchFamily="50" charset="-128"/>
              </a:defRPr>
            </a:lvl3pPr>
            <a:lvl4pPr marL="822960" indent="-283464">
              <a:spcBef>
                <a:spcPts val="1800"/>
              </a:spcBef>
              <a:defRPr lang="ja-JP" sz="2000">
                <a:latin typeface="Meiryo UI" panose="020B0604030504040204" pitchFamily="50" charset="-128"/>
                <a:ea typeface="Meiryo UI" panose="020B0604030504040204" pitchFamily="50" charset="-128"/>
              </a:defRPr>
            </a:lvl4pPr>
            <a:lvl5pPr marL="1005840" indent="-283464">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10" name="スライド番号プレースホルダー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en-US" altLang="en-US" dirty="0"/>
          </a:p>
        </p:txBody>
      </p:sp>
      <p:sp>
        <p:nvSpPr>
          <p:cNvPr id="8" name="日付プレースホルダー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dirty="0"/>
          </a:p>
        </p:txBody>
      </p:sp>
      <p:cxnSp>
        <p:nvCxnSpPr>
          <p:cNvPr id="4" name="直線​​コネクタ(S)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 ">
    <p:bg>
      <p:bgPr>
        <a:solidFill>
          <a:schemeClr val="tx1"/>
        </a:solidFill>
        <a:effectLst/>
      </p:bgPr>
    </p:bg>
    <p:spTree>
      <p:nvGrpSpPr>
        <p:cNvPr id="1" name=""/>
        <p:cNvGrpSpPr/>
        <p:nvPr/>
      </p:nvGrpSpPr>
      <p:grpSpPr>
        <a:xfrm>
          <a:off x="0" y="0"/>
          <a:ext cx="0" cy="0"/>
          <a:chOff x="0" y="0"/>
          <a:chExt cx="0" cy="0"/>
        </a:xfrm>
      </p:grpSpPr>
      <p:grpSp>
        <p:nvGrpSpPr>
          <p:cNvPr id="11" name="グループ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オートシェイプ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3" name="フリーフォーム(F)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4" name="フリーフォーム(F)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8" name="フリーフォーム(F)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sp>
          <p:nvSpPr>
            <p:cNvPr id="19" name="フリーフォーム(F)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defPPr>
                <a:defRPr lang="ja-JP"/>
              </a:defPPr>
            </a:lstStyle>
            <a:p>
              <a:pPr rtl="0"/>
              <a:endParaRPr lang="ja-JP" altLang="en-US" noProof="0" dirty="0">
                <a:latin typeface="Meiryo UI" panose="020B0604030504040204" pitchFamily="50" charset="-128"/>
                <a:ea typeface="Meiryo UI" panose="020B0604030504040204" pitchFamily="50" charset="-128"/>
              </a:endParaRPr>
            </a:p>
          </p:txBody>
        </p:sp>
      </p:grpSp>
      <p:sp>
        <p:nvSpPr>
          <p:cNvPr id="16" name="タイトル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rtlCol="0" anchor="b" anchorCtr="0">
            <a:noAutofit/>
          </a:bodyPr>
          <a:lstStyle>
            <a:lvl1pPr>
              <a:defRPr lang="ja-JP" sz="4400" b="1" i="0">
                <a:solidFill>
                  <a:schemeClr val="bg1"/>
                </a:solidFill>
                <a:latin typeface="Meiryo UI" panose="020B0604030504040204" pitchFamily="50" charset="-128"/>
                <a:ea typeface="Meiryo UI" panose="020B0604030504040204" pitchFamily="50" charset="-128"/>
              </a:defRPr>
            </a:lvl1pPr>
          </a:lstStyle>
          <a:p>
            <a:pPr rtl="0"/>
            <a:r>
              <a:rPr lang="ja-JP" altLang="en-US" noProof="0" dirty="0"/>
              <a:t>クリックしてタイトルを追加 </a:t>
            </a:r>
          </a:p>
        </p:txBody>
      </p:sp>
      <p:cxnSp>
        <p:nvCxnSpPr>
          <p:cNvPr id="4" name="直線​​コネクタ(S)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コンテンツ プレースホルダー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rtlCol="0">
            <a:normAutofit/>
          </a:bodyPr>
          <a:lstStyle>
            <a:lvl1pPr marL="457200" indent="-457200">
              <a:spcBef>
                <a:spcPts val="1800"/>
              </a:spcBef>
              <a:buFont typeface="+mj-lt"/>
              <a:buAutoNum type="arabicPeriod"/>
              <a:defRPr lang="ja-JP" sz="2000">
                <a:latin typeface="Meiryo UI" panose="020B0604030504040204" pitchFamily="50" charset="-128"/>
                <a:ea typeface="Meiryo UI" panose="020B0604030504040204" pitchFamily="50" charset="-128"/>
              </a:defRPr>
            </a:lvl1pPr>
            <a:lvl2pPr marL="914400" indent="-457200">
              <a:spcBef>
                <a:spcPts val="1800"/>
              </a:spcBef>
              <a:buFont typeface="+mj-lt"/>
              <a:buAutoNum type="alphaLcPeriod"/>
              <a:defRPr lang="ja-JP" sz="2000">
                <a:latin typeface="Meiryo UI" panose="020B0604030504040204" pitchFamily="50" charset="-128"/>
                <a:ea typeface="Meiryo UI" panose="020B0604030504040204" pitchFamily="50" charset="-128"/>
              </a:defRPr>
            </a:lvl2pPr>
            <a:lvl3pPr marL="1371600" indent="-457200">
              <a:spcBef>
                <a:spcPts val="1800"/>
              </a:spcBef>
              <a:buFont typeface="+mj-lt"/>
              <a:buAutoNum type="arabicParenR"/>
              <a:defRPr lang="ja-JP" sz="2000">
                <a:latin typeface="Meiryo UI" panose="020B0604030504040204" pitchFamily="50" charset="-128"/>
                <a:ea typeface="Meiryo UI" panose="020B0604030504040204" pitchFamily="50" charset="-128"/>
              </a:defRPr>
            </a:lvl3pPr>
            <a:lvl4pPr marL="1371600" indent="0">
              <a:spcBef>
                <a:spcPts val="1800"/>
              </a:spcBef>
              <a:buFont typeface="+mj-lt"/>
              <a:buNone/>
              <a:defRPr lang="ja-JP" sz="2000">
                <a:latin typeface="Meiryo UI" panose="020B0604030504040204" pitchFamily="50" charset="-128"/>
                <a:ea typeface="Meiryo UI" panose="020B0604030504040204" pitchFamily="50" charset="-128"/>
              </a:defRPr>
            </a:lvl4pPr>
            <a:lvl5pPr marL="2286000" indent="-457200">
              <a:spcBef>
                <a:spcPts val="1800"/>
              </a:spcBef>
              <a:buFont typeface="+mj-lt"/>
              <a:buAutoNum type="arabicPeriod"/>
              <a:defRPr lang="ja-JP" sz="2000"/>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endParaRPr lang="ja-JP" altLang="en-US" noProof="0" dirty="0"/>
          </a:p>
        </p:txBody>
      </p:sp>
      <p:sp>
        <p:nvSpPr>
          <p:cNvPr id="2" name="コンテンツ プレースホルダー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rtlCol="0">
            <a:normAutofit/>
          </a:bodyPr>
          <a:lstStyle>
            <a:lvl1pPr marL="0" indent="0">
              <a:spcBef>
                <a:spcPts val="1800"/>
              </a:spcBef>
              <a:buFont typeface="Arial" panose="020B0604020202020204" pitchFamily="34" charset="0"/>
              <a:buNone/>
              <a:defRPr lang="ja-JP" sz="2000">
                <a:latin typeface="Meiryo UI" panose="020B0604030504040204" pitchFamily="50" charset="-128"/>
                <a:ea typeface="Meiryo UI" panose="020B0604030504040204" pitchFamily="50" charset="-128"/>
              </a:defRPr>
            </a:lvl1pPr>
            <a:lvl2pPr marL="283464" indent="-283464">
              <a:spcBef>
                <a:spcPts val="1800"/>
              </a:spcBef>
              <a:defRPr lang="ja-JP" sz="2000">
                <a:latin typeface="Meiryo UI" panose="020B0604030504040204" pitchFamily="50" charset="-128"/>
                <a:ea typeface="Meiryo UI" panose="020B0604030504040204" pitchFamily="50" charset="-128"/>
              </a:defRPr>
            </a:lvl2pPr>
            <a:lvl3pPr marL="548640" indent="-283464">
              <a:spcBef>
                <a:spcPts val="1800"/>
              </a:spcBef>
              <a:defRPr lang="ja-JP" sz="2000">
                <a:latin typeface="Meiryo UI" panose="020B0604030504040204" pitchFamily="50" charset="-128"/>
                <a:ea typeface="Meiryo UI" panose="020B0604030504040204" pitchFamily="50" charset="-128"/>
              </a:defRPr>
            </a:lvl3pPr>
            <a:lvl4pPr marL="822960" indent="-283464">
              <a:spcBef>
                <a:spcPts val="1800"/>
              </a:spcBef>
              <a:defRPr lang="ja-JP" sz="2000">
                <a:latin typeface="Meiryo UI" panose="020B0604030504040204" pitchFamily="50" charset="-128"/>
                <a:ea typeface="Meiryo UI" panose="020B0604030504040204" pitchFamily="50" charset="-128"/>
              </a:defRPr>
            </a:lvl4pPr>
            <a:lvl5pPr marL="1005840" indent="-283464">
              <a:spcBef>
                <a:spcPts val="1800"/>
              </a:spcBef>
              <a:defRPr lang="ja-JP" sz="2000">
                <a:latin typeface="Meiryo UI" panose="020B0604030504040204" pitchFamily="50" charset="-128"/>
                <a:ea typeface="Meiryo UI" panose="020B0604030504040204" pitchFamily="50" charset="-128"/>
              </a:defRPr>
            </a:lvl5pPr>
          </a:lstStyle>
          <a:p>
            <a:pPr lvl="0" rtl="0"/>
            <a:r>
              <a:rPr lang="ja-JP" altLang="en-US" noProof="0" dirty="0"/>
              <a:t>クリックしてコンテンツを追加</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10" name="スライド番号プレースホルダー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fld id="{294A09A9-5501-47C1-A89A-A340965A2BE2}" type="slidenum">
              <a:rPr lang="en-US" altLang="ja-JP" smtClean="0"/>
              <a:pPr/>
              <a:t>‹#›</a:t>
            </a:fld>
            <a:endParaRPr lang="en-US" altLang="en-US" dirty="0"/>
          </a:p>
        </p:txBody>
      </p:sp>
      <p:sp>
        <p:nvSpPr>
          <p:cNvPr id="8" name="日付プレースホルダー 7">
            <a:extLst>
              <a:ext uri="{FF2B5EF4-FFF2-40B4-BE49-F238E27FC236}">
                <a16:creationId xmlns:a16="http://schemas.microsoft.com/office/drawing/2014/main" id="{C5EA2E64-5690-A56B-7051-476EC7BADA55}"/>
              </a:ext>
            </a:extLst>
          </p:cNvPr>
          <p:cNvSpPr>
            <a:spLocks noGrp="1"/>
          </p:cNvSpPr>
          <p:nvPr>
            <p:ph type="dt" sz="half" idx="11"/>
          </p:nvPr>
        </p:nvSpPr>
        <p:spPr/>
        <p:txBody>
          <a:bodyPr rtlCol="0"/>
          <a:lstStyle>
            <a:defPPr>
              <a:defRPr lang="ja-JP"/>
            </a:defPPr>
            <a:lvl1pPr>
              <a:defRPr>
                <a:latin typeface="Meiryo UI" panose="020B0604030504040204" pitchFamily="50" charset="-128"/>
                <a:ea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8EED84C6-50E6-6C43-8031-AFF6268E0C06}"/>
              </a:ext>
            </a:extLst>
          </p:cNvPr>
          <p:cNvSpPr>
            <a:spLocks noGrp="1"/>
          </p:cNvSpPr>
          <p:nvPr>
            <p:ph type="body" idx="1"/>
          </p:nvPr>
        </p:nvSpPr>
        <p:spPr>
          <a:xfrm>
            <a:off x="594360" y="1257300"/>
            <a:ext cx="10382250" cy="4919663"/>
          </a:xfrm>
          <a:prstGeom prst="rect">
            <a:avLst/>
          </a:prstGeom>
        </p:spPr>
        <p:txBody>
          <a:bodyPr vert="horz" lIns="91440" tIns="45720" rIns="91440" bIns="45720" rtlCol="0">
            <a:normAutofit/>
          </a:bodyPr>
          <a:lstStyle>
            <a:defPPr>
              <a:defRPr lang="ja-JP"/>
            </a:defP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12" name="タイトル プレースホルダー 11">
            <a:extLst>
              <a:ext uri="{FF2B5EF4-FFF2-40B4-BE49-F238E27FC236}">
                <a16:creationId xmlns:a16="http://schemas.microsoft.com/office/drawing/2014/main" id="{D41FC0AE-253D-D242-9C88-017078F8A23A}"/>
              </a:ext>
            </a:extLst>
          </p:cNvPr>
          <p:cNvSpPr>
            <a:spLocks noGrp="1"/>
          </p:cNvSpPr>
          <p:nvPr>
            <p:ph type="title"/>
          </p:nvPr>
        </p:nvSpPr>
        <p:spPr>
          <a:xfrm>
            <a:off x="594360" y="357573"/>
            <a:ext cx="10401300" cy="646928"/>
          </a:xfrm>
          <a:prstGeom prst="rect">
            <a:avLst/>
          </a:prstGeom>
        </p:spPr>
        <p:txBody>
          <a:bodyPr vert="horz" lIns="91440" tIns="45720" rIns="91440" bIns="45720" rtlCol="0" anchor="ctr">
            <a:normAutofit/>
          </a:bodyPr>
          <a:lstStyle>
            <a:defPPr>
              <a:defRPr lang="ja-JP"/>
            </a:defPPr>
          </a:lstStyle>
          <a:p>
            <a:pPr rtl="0"/>
            <a:r>
              <a:rPr lang="ja-JP" altLang="en-US" noProof="0" dirty="0"/>
              <a:t>マスター タイトルの書式設定</a:t>
            </a:r>
          </a:p>
        </p:txBody>
      </p:sp>
      <p:sp>
        <p:nvSpPr>
          <p:cNvPr id="30" name="日付プレースホルダー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lang="ja-JP" sz="1100" b="0" i="0">
                <a:solidFill>
                  <a:schemeClr val="bg1"/>
                </a:solidFill>
                <a:latin typeface="+mj-lt"/>
                <a:ea typeface="Meiryo UI" panose="020B0604030504040204" pitchFamily="50" charset="-128"/>
              </a:defRPr>
            </a:lvl1pPr>
          </a:lstStyle>
          <a:p>
            <a:endParaRPr lang="ja-JP" altLang="en-US" dirty="0"/>
          </a:p>
        </p:txBody>
      </p:sp>
      <p:sp>
        <p:nvSpPr>
          <p:cNvPr id="32" name="スライド番号プレースホルダー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lang="ja-JP" sz="1100" b="1" i="0">
                <a:solidFill>
                  <a:schemeClr val="bg1"/>
                </a:solidFill>
                <a:latin typeface="+mj-lt"/>
                <a:ea typeface="Meiryo UI" panose="020B0604030504040204" pitchFamily="50" charset="-128"/>
              </a:defRPr>
            </a:lvl1pPr>
          </a:lstStyle>
          <a:p>
            <a:fld id="{294A09A9-5501-47C1-A89A-A340965A2BE2}" type="slidenum">
              <a:rPr lang="en-US" altLang="ja-JP" smtClean="0"/>
              <a:pPr/>
              <a:t>‹#›</a:t>
            </a:fld>
            <a:endParaRPr lang="en-US" alt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704" r:id="rId2"/>
    <p:sldLayoutId id="2147483698" r:id="rId3"/>
    <p:sldLayoutId id="2147483710" r:id="rId4"/>
    <p:sldLayoutId id="2147483700" r:id="rId5"/>
    <p:sldLayoutId id="2147483701" r:id="rId6"/>
    <p:sldLayoutId id="2147483659" r:id="rId7"/>
    <p:sldLayoutId id="2147483709" r:id="rId8"/>
    <p:sldLayoutId id="2147483708" r:id="rId9"/>
    <p:sldLayoutId id="2147483707" r:id="rId10"/>
    <p:sldLayoutId id="2147483706" r:id="rId11"/>
    <p:sldLayoutId id="2147483705" r:id="rId12"/>
    <p:sldLayoutId id="2147483703" r:id="rId13"/>
    <p:sldLayoutId id="2147483712" r:id="rId14"/>
  </p:sldLayoutIdLst>
  <p:hf sldNum="0" hdr="0" ftr="0" dt="0"/>
  <p:txStyles>
    <p:titleStyle>
      <a:lvl1pPr algn="l" defTabSz="914400" rtl="0" eaLnBrk="1" latinLnBrk="0" hangingPunct="1">
        <a:lnSpc>
          <a:spcPct val="80000"/>
        </a:lnSpc>
        <a:spcBef>
          <a:spcPct val="0"/>
        </a:spcBef>
        <a:buNone/>
        <a:defRPr kumimoji="1" lang="ja-JP" sz="2800" b="1" i="0" kern="1200" spc="100" baseline="0">
          <a:solidFill>
            <a:schemeClr val="bg1"/>
          </a:solidFill>
          <a:latin typeface="+mj-lt"/>
          <a:ea typeface="Meiryo UI" panose="020B0604030504040204" pitchFamily="50" charset="-128"/>
          <a:cs typeface="+mj-cs"/>
        </a:defRPr>
      </a:lvl1pPr>
      <a:lvl2pPr eaLnBrk="1" hangingPunct="1">
        <a:defRPr kumimoji="1" lang="ja-JP">
          <a:solidFill>
            <a:schemeClr val="tx2"/>
          </a:solidFill>
        </a:defRPr>
      </a:lvl2pPr>
      <a:lvl3pPr eaLnBrk="1" hangingPunct="1">
        <a:defRPr kumimoji="1" lang="ja-JP">
          <a:solidFill>
            <a:schemeClr val="tx2"/>
          </a:solidFill>
        </a:defRPr>
      </a:lvl3pPr>
      <a:lvl4pPr eaLnBrk="1" hangingPunct="1">
        <a:defRPr kumimoji="1" lang="ja-JP">
          <a:solidFill>
            <a:schemeClr val="tx2"/>
          </a:solidFill>
        </a:defRPr>
      </a:lvl4pPr>
      <a:lvl5pPr eaLnBrk="1" hangingPunct="1">
        <a:defRPr kumimoji="1" lang="ja-JP">
          <a:solidFill>
            <a:schemeClr val="tx2"/>
          </a:solidFill>
        </a:defRPr>
      </a:lvl5pPr>
      <a:lvl6pPr eaLnBrk="1" hangingPunct="1">
        <a:defRPr kumimoji="1" lang="ja-JP">
          <a:solidFill>
            <a:schemeClr val="tx2"/>
          </a:solidFill>
        </a:defRPr>
      </a:lvl6pPr>
      <a:lvl7pPr eaLnBrk="1" hangingPunct="1">
        <a:defRPr kumimoji="1" lang="ja-JP">
          <a:solidFill>
            <a:schemeClr val="tx2"/>
          </a:solidFill>
        </a:defRPr>
      </a:lvl7pPr>
      <a:lvl8pPr eaLnBrk="1" hangingPunct="1">
        <a:defRPr kumimoji="1" lang="ja-JP">
          <a:solidFill>
            <a:schemeClr val="tx2"/>
          </a:solidFill>
        </a:defRPr>
      </a:lvl8pPr>
      <a:lvl9pPr eaLnBrk="1" hangingPunct="1">
        <a:defRPr kumimoji="1" lang="ja-JP">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kumimoji="1" lang="ja-JP" sz="1400" b="0" i="0" kern="1200">
          <a:solidFill>
            <a:schemeClr val="bg1"/>
          </a:solidFill>
          <a:latin typeface="+mj-lt"/>
          <a:ea typeface="Meiryo UI" panose="020B0604030504040204" pitchFamily="50" charset="-128"/>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kumimoji="1" lang="ja-JP" sz="1400" b="0" i="0" kern="1200">
          <a:solidFill>
            <a:schemeClr val="bg1"/>
          </a:solidFill>
          <a:latin typeface="+mj-lt"/>
          <a:ea typeface="Meiryo UI" panose="020B0604030504040204" pitchFamily="50" charset="-128"/>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kumimoji="1" lang="ja-JP" sz="1400" b="0" i="0" kern="1200">
          <a:solidFill>
            <a:schemeClr val="bg1"/>
          </a:solidFill>
          <a:latin typeface="+mj-lt"/>
          <a:ea typeface="Meiryo UI" panose="020B0604030504040204" pitchFamily="50" charset="-128"/>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kumimoji="1" lang="ja-JP" sz="1400" b="0" i="0" kern="1200">
          <a:solidFill>
            <a:schemeClr val="bg1"/>
          </a:solidFill>
          <a:latin typeface="+mj-lt"/>
          <a:ea typeface="Meiryo UI" panose="020B0604030504040204" pitchFamily="50" charset="-128"/>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kumimoji="1" lang="ja-JP" sz="1400" b="0" i="0" kern="1200">
          <a:solidFill>
            <a:schemeClr val="bg1"/>
          </a:solidFill>
          <a:latin typeface="+mj-lt"/>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lang="ja-JP" sz="1800" kern="1200">
          <a:solidFill>
            <a:schemeClr val="tx1"/>
          </a:solidFill>
          <a:latin typeface="+mn-ea"/>
          <a:ea typeface="+mn-ea"/>
          <a:cs typeface="+mn-cs"/>
        </a:defRPr>
      </a:lvl9pPr>
    </p:bodyStyle>
    <p:otherStyle>
      <a:defPPr>
        <a:defRPr lang="ja-JP"/>
      </a:defPPr>
      <a:lvl1pPr marL="0" algn="l" defTabSz="914400" rtl="0" eaLnBrk="1" latinLnBrk="0" hangingPunct="1">
        <a:defRPr kumimoji="1" lang="ja-JP" sz="1800" kern="1200">
          <a:solidFill>
            <a:schemeClr val="tx1"/>
          </a:solidFill>
          <a:latin typeface="+mn-ea"/>
          <a:ea typeface="+mn-ea"/>
          <a:cs typeface="+mn-cs"/>
        </a:defRPr>
      </a:lvl1pPr>
      <a:lvl2pPr marL="457200" algn="l" defTabSz="914400" rtl="0" eaLnBrk="1" latinLnBrk="0" hangingPunct="1">
        <a:defRPr kumimoji="1" lang="ja-JP" sz="1800" kern="1200">
          <a:solidFill>
            <a:schemeClr val="tx1"/>
          </a:solidFill>
          <a:latin typeface="+mn-ea"/>
          <a:ea typeface="+mn-ea"/>
          <a:cs typeface="+mn-cs"/>
        </a:defRPr>
      </a:lvl2pPr>
      <a:lvl3pPr marL="914400" algn="l" defTabSz="914400" rtl="0" eaLnBrk="1" latinLnBrk="0" hangingPunct="1">
        <a:defRPr kumimoji="1" lang="ja-JP" sz="1800" kern="1200">
          <a:solidFill>
            <a:schemeClr val="tx1"/>
          </a:solidFill>
          <a:latin typeface="+mn-ea"/>
          <a:ea typeface="+mn-ea"/>
          <a:cs typeface="+mn-cs"/>
        </a:defRPr>
      </a:lvl3pPr>
      <a:lvl4pPr marL="1371600" algn="l" defTabSz="914400" rtl="0" eaLnBrk="1" latinLnBrk="0" hangingPunct="1">
        <a:defRPr kumimoji="1" lang="ja-JP" sz="1800" kern="1200">
          <a:solidFill>
            <a:schemeClr val="tx1"/>
          </a:solidFill>
          <a:latin typeface="+mn-ea"/>
          <a:ea typeface="+mn-ea"/>
          <a:cs typeface="+mn-cs"/>
        </a:defRPr>
      </a:lvl4pPr>
      <a:lvl5pPr marL="1828800" algn="l" defTabSz="914400" rtl="0" eaLnBrk="1" latinLnBrk="0" hangingPunct="1">
        <a:defRPr kumimoji="1" lang="ja-JP" sz="1800" kern="1200">
          <a:solidFill>
            <a:schemeClr val="tx1"/>
          </a:solidFill>
          <a:latin typeface="+mn-ea"/>
          <a:ea typeface="+mn-ea"/>
          <a:cs typeface="+mn-cs"/>
        </a:defRPr>
      </a:lvl5pPr>
      <a:lvl6pPr marL="2286000" algn="l" defTabSz="914400" rtl="0" eaLnBrk="1" latinLnBrk="0" hangingPunct="1">
        <a:defRPr kumimoji="1" lang="ja-JP" sz="1800" kern="1200">
          <a:solidFill>
            <a:schemeClr val="tx1"/>
          </a:solidFill>
          <a:latin typeface="+mn-ea"/>
          <a:ea typeface="+mn-ea"/>
          <a:cs typeface="+mn-cs"/>
        </a:defRPr>
      </a:lvl6pPr>
      <a:lvl7pPr marL="2743200" algn="l" defTabSz="914400" rtl="0" eaLnBrk="1" latinLnBrk="0" hangingPunct="1">
        <a:defRPr kumimoji="1" lang="ja-JP" sz="1800" kern="1200">
          <a:solidFill>
            <a:schemeClr val="tx1"/>
          </a:solidFill>
          <a:latin typeface="+mn-ea"/>
          <a:ea typeface="+mn-ea"/>
          <a:cs typeface="+mn-cs"/>
        </a:defRPr>
      </a:lvl7pPr>
      <a:lvl8pPr marL="3200400" algn="l" defTabSz="914400" rtl="0" eaLnBrk="1" latinLnBrk="0" hangingPunct="1">
        <a:defRPr kumimoji="1" lang="ja-JP" sz="1800" kern="1200">
          <a:solidFill>
            <a:schemeClr val="tx1"/>
          </a:solidFill>
          <a:latin typeface="+mn-ea"/>
          <a:ea typeface="+mn-ea"/>
          <a:cs typeface="+mn-cs"/>
        </a:defRPr>
      </a:lvl8pPr>
      <a:lvl9pPr marL="3657600" algn="l" defTabSz="914400" rtl="0" eaLnBrk="1" latinLnBrk="0" hangingPunct="1">
        <a:defRPr kumimoji="1" lang="ja-JP" sz="1800" kern="1200">
          <a:solidFill>
            <a:schemeClr val="tx1"/>
          </a:solidFill>
          <a:latin typeface="+mn-ea"/>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長方形 18">
            <a:extLst>
              <a:ext uri="{FF2B5EF4-FFF2-40B4-BE49-F238E27FC236}">
                <a16:creationId xmlns:a16="http://schemas.microsoft.com/office/drawing/2014/main" id="{96214BD4-0C0D-AED9-8077-09A8D4DFD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dirty="0">
              <a:latin typeface="Meiryo UI" panose="020B0604030504040204" pitchFamily="50" charset="-128"/>
              <a:ea typeface="Meiryo UI" panose="020B0604030504040204" pitchFamily="50" charset="-128"/>
            </a:endParaRPr>
          </a:p>
        </p:txBody>
      </p:sp>
      <p:pic>
        <p:nvPicPr>
          <p:cNvPr id="10" name="画像 4">
            <a:extLst>
              <a:ext uri="{FF2B5EF4-FFF2-40B4-BE49-F238E27FC236}">
                <a16:creationId xmlns:a16="http://schemas.microsoft.com/office/drawing/2014/main" id="{3F74730F-4035-3398-0E73-A5C9753552AE}"/>
              </a:ext>
              <a:ext uri="{C183D7F6-B498-43B3-948B-1728B52AA6E4}">
                <adec:decorative xmlns:adec="http://schemas.microsoft.com/office/drawing/2017/decorative" val="1"/>
              </a:ext>
            </a:extLst>
          </p:cNvPr>
          <p:cNvPicPr>
            <a:picLocks noChangeAspect="1"/>
          </p:cNvPicPr>
          <p:nvPr/>
        </p:nvPicPr>
        <p:blipFill rotWithShape="1">
          <a:blip r:embed="rId3"/>
          <a:srcRect r="52444" b="-1"/>
          <a:stretch/>
        </p:blipFill>
        <p:spPr>
          <a:xfrm>
            <a:off x="20" y="0"/>
            <a:ext cx="12191980" cy="6858000"/>
          </a:xfrm>
          <a:prstGeom prst="rect">
            <a:avLst/>
          </a:prstGeom>
        </p:spPr>
      </p:pic>
      <p:sp>
        <p:nvSpPr>
          <p:cNvPr id="11" name="長方形 20">
            <a:extLst>
              <a:ext uri="{FF2B5EF4-FFF2-40B4-BE49-F238E27FC236}">
                <a16:creationId xmlns:a16="http://schemas.microsoft.com/office/drawing/2014/main" id="{643302DE-DF30-999F-BE26-DA34D1B67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ja-JP" altLang="en-US"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2F4FCCA6-820C-442C-8D6A-444C5E2F6FED}"/>
              </a:ext>
            </a:extLst>
          </p:cNvPr>
          <p:cNvSpPr>
            <a:spLocks noGrp="1"/>
          </p:cNvSpPr>
          <p:nvPr>
            <p:ph type="ctrTitle"/>
          </p:nvPr>
        </p:nvSpPr>
        <p:spPr>
          <a:xfrm>
            <a:off x="4309349" y="3429000"/>
            <a:ext cx="7501651" cy="1090938"/>
          </a:xfrm>
        </p:spPr>
        <p:txBody>
          <a:bodyPr rtlCol="0" anchor="b">
            <a:normAutofit/>
          </a:bodyPr>
          <a:lstStyle/>
          <a:p>
            <a:pPr algn="l"/>
            <a:r>
              <a:rPr lang="en-US" altLang="ja-JP" dirty="0">
                <a:solidFill>
                  <a:srgbClr val="FFFFFF"/>
                </a:solidFill>
                <a:latin typeface="Meiryo UI" panose="020B0604030504040204" pitchFamily="50" charset="-128"/>
                <a:ea typeface="Meiryo UI" panose="020B0604030504040204" pitchFamily="50" charset="-128"/>
              </a:rPr>
              <a:t>Sprint</a:t>
            </a:r>
            <a:r>
              <a:rPr lang="ja-JP" altLang="en-US" dirty="0">
                <a:solidFill>
                  <a:srgbClr val="FFFFFF"/>
                </a:solidFill>
                <a:latin typeface="Meiryo UI" panose="020B0604030504040204" pitchFamily="50" charset="-128"/>
                <a:ea typeface="Meiryo UI" panose="020B0604030504040204" pitchFamily="50" charset="-128"/>
              </a:rPr>
              <a:t>計画書</a:t>
            </a:r>
            <a:endParaRPr lang="en-US" altLang="ja-JP" dirty="0">
              <a:solidFill>
                <a:srgbClr val="FFFFFF"/>
              </a:solidFill>
              <a:latin typeface="Meiryo UI" panose="020B0604030504040204" pitchFamily="50" charset="-128"/>
              <a:ea typeface="Meiryo UI" panose="020B0604030504040204" pitchFamily="50" charset="-128"/>
            </a:endParaRPr>
          </a:p>
        </p:txBody>
      </p:sp>
      <p:sp>
        <p:nvSpPr>
          <p:cNvPr id="13" name="サブタイトル 2">
            <a:extLst>
              <a:ext uri="{FF2B5EF4-FFF2-40B4-BE49-F238E27FC236}">
                <a16:creationId xmlns:a16="http://schemas.microsoft.com/office/drawing/2014/main" id="{3C95CDDC-1094-C717-D8B9-278041A06EAC}"/>
              </a:ext>
            </a:extLst>
          </p:cNvPr>
          <p:cNvSpPr>
            <a:spLocks noGrp="1"/>
          </p:cNvSpPr>
          <p:nvPr>
            <p:ph type="subTitle" idx="4294967295"/>
          </p:nvPr>
        </p:nvSpPr>
        <p:spPr>
          <a:xfrm>
            <a:off x="4309349" y="4779313"/>
            <a:ext cx="7501650" cy="514816"/>
          </a:xfrm>
        </p:spPr>
        <p:txBody>
          <a:bodyPr rtlCol="0" anchor="t">
            <a:normAutofit/>
          </a:bodyPr>
          <a:lstStyle/>
          <a:p>
            <a:pPr rtl="0"/>
            <a:endParaRPr lang="ja-JP" altLang="en-US" dirty="0">
              <a:solidFill>
                <a:srgbClr val="FFFFFF"/>
              </a:solidFill>
              <a:latin typeface="Meiryo UI" panose="020B0604030504040204" pitchFamily="50" charset="-128"/>
              <a:ea typeface="Meiryo UI" panose="020B0604030504040204" pitchFamily="50" charset="-128"/>
            </a:endParaRPr>
          </a:p>
        </p:txBody>
      </p:sp>
      <p:cxnSp>
        <p:nvCxnSpPr>
          <p:cNvPr id="14" name="直線​​コネクタ(S) 22">
            <a:extLst>
              <a:ext uri="{FF2B5EF4-FFF2-40B4-BE49-F238E27FC236}">
                <a16:creationId xmlns:a16="http://schemas.microsoft.com/office/drawing/2014/main" id="{88930BD0-1FF0-38AC-A519-35CFFFA251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09349" y="4666480"/>
            <a:ext cx="6832499" cy="0"/>
          </a:xfrm>
          <a:prstGeom prst="line">
            <a:avLst/>
          </a:prstGeom>
          <a:ln w="22225">
            <a:solidFill>
              <a:srgbClr val="4AC4E3"/>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06257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7ED7F-50BF-10EF-4242-83BE947B470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B70B249-D5DF-E5E2-62FE-97DDEC3369DE}"/>
              </a:ext>
            </a:extLst>
          </p:cNvPr>
          <p:cNvSpPr>
            <a:spLocks noGrp="1"/>
          </p:cNvSpPr>
          <p:nvPr>
            <p:ph type="title"/>
          </p:nvPr>
        </p:nvSpPr>
        <p:spPr/>
        <p:txBody>
          <a:bodyPr/>
          <a:lstStyle/>
          <a:p>
            <a:r>
              <a:rPr kumimoji="1" lang="en-US" altLang="ja-JP" dirty="0"/>
              <a:t>4.2. ITa-1</a:t>
            </a:r>
            <a:r>
              <a:rPr kumimoji="1" lang="ja-JP" altLang="en-US" dirty="0"/>
              <a:t>検証方針・観点</a:t>
            </a:r>
            <a:r>
              <a:rPr kumimoji="1" lang="en-US" altLang="ja-JP" dirty="0"/>
              <a:t>(</a:t>
            </a:r>
            <a:r>
              <a:rPr lang="en-US" altLang="ja-JP" dirty="0"/>
              <a:t>3</a:t>
            </a:r>
            <a:r>
              <a:rPr kumimoji="1" lang="en-US" altLang="ja-JP" dirty="0"/>
              <a:t>/3)</a:t>
            </a:r>
            <a:endParaRPr kumimoji="1" lang="ja-JP" altLang="en-US" dirty="0"/>
          </a:p>
        </p:txBody>
      </p:sp>
      <p:sp>
        <p:nvSpPr>
          <p:cNvPr id="3" name="テキスト プレースホルダー 2">
            <a:extLst>
              <a:ext uri="{FF2B5EF4-FFF2-40B4-BE49-F238E27FC236}">
                <a16:creationId xmlns:a16="http://schemas.microsoft.com/office/drawing/2014/main" id="{80B20C3D-4C68-401F-BF4C-7ABF5E646198}"/>
              </a:ext>
            </a:extLst>
          </p:cNvPr>
          <p:cNvSpPr>
            <a:spLocks noGrp="1"/>
          </p:cNvSpPr>
          <p:nvPr>
            <p:ph type="body" sz="quarter" idx="13"/>
          </p:nvPr>
        </p:nvSpPr>
        <p:spPr>
          <a:xfrm>
            <a:off x="593725" y="789046"/>
            <a:ext cx="10972800" cy="383049"/>
          </a:xfrm>
        </p:spPr>
        <p:txBody>
          <a:bodyPr/>
          <a:lstStyle/>
          <a:p>
            <a:r>
              <a:rPr kumimoji="1" lang="en-US" altLang="ja-JP" dirty="0"/>
              <a:t>(</a:t>
            </a:r>
            <a:r>
              <a:rPr kumimoji="1" lang="ja-JP" altLang="en-US" dirty="0"/>
              <a:t>続き</a:t>
            </a:r>
            <a:r>
              <a:rPr kumimoji="1" lang="en-US" altLang="ja-JP" dirty="0"/>
              <a:t>)</a:t>
            </a:r>
            <a:endParaRPr kumimoji="1" lang="ja-JP" altLang="en-US" dirty="0"/>
          </a:p>
        </p:txBody>
      </p:sp>
      <p:graphicFrame>
        <p:nvGraphicFramePr>
          <p:cNvPr id="6" name="表 5">
            <a:extLst>
              <a:ext uri="{FF2B5EF4-FFF2-40B4-BE49-F238E27FC236}">
                <a16:creationId xmlns:a16="http://schemas.microsoft.com/office/drawing/2014/main" id="{81A7A14E-CD1E-438A-DD50-1BDCEE413847}"/>
              </a:ext>
            </a:extLst>
          </p:cNvPr>
          <p:cNvGraphicFramePr>
            <a:graphicFrameLocks noGrp="1"/>
          </p:cNvGraphicFramePr>
          <p:nvPr>
            <p:extLst>
              <p:ext uri="{D42A27DB-BD31-4B8C-83A1-F6EECF244321}">
                <p14:modId xmlns:p14="http://schemas.microsoft.com/office/powerpoint/2010/main" val="2489094396"/>
              </p:ext>
            </p:extLst>
          </p:nvPr>
        </p:nvGraphicFramePr>
        <p:xfrm>
          <a:off x="145897" y="1445587"/>
          <a:ext cx="11880000" cy="5187962"/>
        </p:xfrm>
        <a:graphic>
          <a:graphicData uri="http://schemas.openxmlformats.org/drawingml/2006/table">
            <a:tbl>
              <a:tblPr firstRow="1" bandRow="1">
                <a:tableStyleId>{8A107856-5554-42FB-B03E-39F5DBC370BA}</a:tableStyleId>
              </a:tblPr>
              <a:tblGrid>
                <a:gridCol w="1080000">
                  <a:extLst>
                    <a:ext uri="{9D8B030D-6E8A-4147-A177-3AD203B41FA5}">
                      <a16:colId xmlns:a16="http://schemas.microsoft.com/office/drawing/2014/main" val="3813251021"/>
                    </a:ext>
                  </a:extLst>
                </a:gridCol>
                <a:gridCol w="1080000">
                  <a:extLst>
                    <a:ext uri="{9D8B030D-6E8A-4147-A177-3AD203B41FA5}">
                      <a16:colId xmlns:a16="http://schemas.microsoft.com/office/drawing/2014/main" val="3101041767"/>
                    </a:ext>
                  </a:extLst>
                </a:gridCol>
                <a:gridCol w="1440000">
                  <a:extLst>
                    <a:ext uri="{9D8B030D-6E8A-4147-A177-3AD203B41FA5}">
                      <a16:colId xmlns:a16="http://schemas.microsoft.com/office/drawing/2014/main" val="379967647"/>
                    </a:ext>
                  </a:extLst>
                </a:gridCol>
                <a:gridCol w="5400000">
                  <a:extLst>
                    <a:ext uri="{9D8B030D-6E8A-4147-A177-3AD203B41FA5}">
                      <a16:colId xmlns:a16="http://schemas.microsoft.com/office/drawing/2014/main" val="2151106811"/>
                    </a:ext>
                  </a:extLst>
                </a:gridCol>
                <a:gridCol w="1440000">
                  <a:extLst>
                    <a:ext uri="{9D8B030D-6E8A-4147-A177-3AD203B41FA5}">
                      <a16:colId xmlns:a16="http://schemas.microsoft.com/office/drawing/2014/main" val="928432130"/>
                    </a:ext>
                  </a:extLst>
                </a:gridCol>
                <a:gridCol w="360000">
                  <a:extLst>
                    <a:ext uri="{9D8B030D-6E8A-4147-A177-3AD203B41FA5}">
                      <a16:colId xmlns:a16="http://schemas.microsoft.com/office/drawing/2014/main" val="226007875"/>
                    </a:ext>
                  </a:extLst>
                </a:gridCol>
                <a:gridCol w="360000">
                  <a:extLst>
                    <a:ext uri="{9D8B030D-6E8A-4147-A177-3AD203B41FA5}">
                      <a16:colId xmlns:a16="http://schemas.microsoft.com/office/drawing/2014/main" val="3049886676"/>
                    </a:ext>
                  </a:extLst>
                </a:gridCol>
                <a:gridCol w="360000">
                  <a:extLst>
                    <a:ext uri="{9D8B030D-6E8A-4147-A177-3AD203B41FA5}">
                      <a16:colId xmlns:a16="http://schemas.microsoft.com/office/drawing/2014/main" val="487326552"/>
                    </a:ext>
                  </a:extLst>
                </a:gridCol>
                <a:gridCol w="360000">
                  <a:extLst>
                    <a:ext uri="{9D8B030D-6E8A-4147-A177-3AD203B41FA5}">
                      <a16:colId xmlns:a16="http://schemas.microsoft.com/office/drawing/2014/main" val="1350862524"/>
                    </a:ext>
                  </a:extLst>
                </a:gridCol>
              </a:tblGrid>
              <a:tr h="370840">
                <a:tc rowSpan="2" gridSpan="5">
                  <a:txBody>
                    <a:bodyPr/>
                    <a:lstStyle/>
                    <a:p>
                      <a:pPr algn="ctr"/>
                      <a:endParaRPr kumimoji="1" lang="ja-JP" altLang="en-US" sz="1200" dirty="0">
                        <a:solidFill>
                          <a:schemeClr val="tx1"/>
                        </a:solidFill>
                      </a:endParaRPr>
                    </a:p>
                  </a:txBody>
                  <a:tcPr marL="133877" marR="133877" anchor="ctr">
                    <a:lnL w="12700" cap="flat" cmpd="sng" algn="ctr">
                      <a:no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gridSpan="4">
                  <a:txBody>
                    <a:bodyPr/>
                    <a:lstStyle/>
                    <a:p>
                      <a:pPr algn="ctr"/>
                      <a:r>
                        <a:rPr kumimoji="1" lang="en-US" altLang="ja-JP" sz="1200" dirty="0">
                          <a:solidFill>
                            <a:schemeClr val="tx1"/>
                          </a:solidFill>
                        </a:rPr>
                        <a:t>ITa-1</a:t>
                      </a:r>
                    </a:p>
                    <a:p>
                      <a:pPr algn="ctr"/>
                      <a:r>
                        <a:rPr kumimoji="1" lang="ja-JP" altLang="en-US" sz="1200" dirty="0">
                          <a:solidFill>
                            <a:schemeClr val="tx1"/>
                          </a:solidFill>
                        </a:rPr>
                        <a:t>実施タイミング</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928319616"/>
                  </a:ext>
                </a:extLst>
              </a:tr>
              <a:tr h="1438922">
                <a:tc gridSpan="5"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①</a:t>
                      </a:r>
                      <a:r>
                        <a:rPr kumimoji="1" lang="en-US" altLang="ja-JP" sz="1200" b="1" dirty="0">
                          <a:solidFill>
                            <a:schemeClr val="tx1"/>
                          </a:solidFill>
                        </a:rPr>
                        <a:t>Sprint</a:t>
                      </a:r>
                      <a:r>
                        <a:rPr kumimoji="1" lang="ja-JP" altLang="en-US" sz="1200" b="1" dirty="0">
                          <a:solidFill>
                            <a:schemeClr val="tx1"/>
                          </a:solidFill>
                        </a:rPr>
                        <a:t>開発</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➁</a:t>
                      </a:r>
                      <a:r>
                        <a:rPr kumimoji="1" lang="en-US" altLang="ja-JP" sz="1200" b="1" dirty="0">
                          <a:solidFill>
                            <a:schemeClr val="tx1"/>
                          </a:solidFill>
                        </a:rPr>
                        <a:t>I/F</a:t>
                      </a:r>
                      <a:r>
                        <a:rPr kumimoji="1" lang="ja-JP" altLang="en-US" sz="1200" b="1" dirty="0">
                          <a:solidFill>
                            <a:schemeClr val="tx1"/>
                          </a:solidFill>
                        </a:rPr>
                        <a:t>機能結合</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③バッチ機能内結合</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④</a:t>
                      </a:r>
                      <a:r>
                        <a:rPr kumimoji="1" lang="en-US" altLang="ja-JP" sz="1200" b="1" dirty="0">
                          <a:solidFill>
                            <a:schemeClr val="tx1"/>
                          </a:solidFill>
                        </a:rPr>
                        <a:t>ZZ</a:t>
                      </a:r>
                      <a:r>
                        <a:rPr kumimoji="1" lang="ja-JP" altLang="en-US" sz="1200" b="1" dirty="0">
                          <a:solidFill>
                            <a:schemeClr val="tx1"/>
                          </a:solidFill>
                        </a:rPr>
                        <a:t>開発</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1861080111"/>
                  </a:ext>
                </a:extLst>
              </a:tr>
              <a:tr h="0">
                <a:tc>
                  <a:txBody>
                    <a:bodyPr/>
                    <a:lstStyle/>
                    <a:p>
                      <a:pPr algn="ctr"/>
                      <a:r>
                        <a:rPr kumimoji="1" lang="ja-JP" altLang="en-US" sz="1200" b="1" dirty="0">
                          <a:solidFill>
                            <a:schemeClr val="tx1"/>
                          </a:solidFill>
                        </a:rPr>
                        <a:t>検証観点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検証対象</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インプット資料</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検証内容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エビデンス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182301225"/>
                  </a:ext>
                </a:extLst>
              </a:tr>
              <a:tr h="370840">
                <a:tc>
                  <a:txBody>
                    <a:bodyPr/>
                    <a:lstStyle/>
                    <a:p>
                      <a:r>
                        <a:rPr kumimoji="1" lang="ja-JP" altLang="en-US" sz="1200" dirty="0"/>
                        <a:t>画面遷移・画面間</a:t>
                      </a:r>
                      <a:r>
                        <a:rPr kumimoji="1" lang="en-US" altLang="ja-JP" sz="1200" dirty="0"/>
                        <a:t>(</a:t>
                      </a:r>
                      <a:r>
                        <a:rPr kumimoji="1" lang="ja-JP" altLang="en-US" sz="1200" dirty="0"/>
                        <a:t>データ連携</a:t>
                      </a:r>
                      <a:r>
                        <a:rPr kumimoji="1" lang="en-US" altLang="ja-JP" sz="1200" dirty="0"/>
                        <a:t>)</a:t>
                      </a:r>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a:t>
                      </a:r>
                      <a:r>
                        <a:rPr kumimoji="1" lang="en-US" altLang="ja-JP" sz="1200" dirty="0"/>
                        <a:t>(API</a:t>
                      </a:r>
                      <a:r>
                        <a:rPr kumimoji="1" lang="ja-JP" altLang="en-US" sz="1200" dirty="0"/>
                        <a:t>連携</a:t>
                      </a:r>
                      <a:r>
                        <a:rPr kumimoji="1" lang="en-US" altLang="ja-JP" sz="1200" dirty="0"/>
                        <a:t>)</a:t>
                      </a:r>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画面一覧</a:t>
                      </a:r>
                      <a:endParaRPr kumimoji="1" lang="en-US" altLang="ja-JP" sz="1200" dirty="0"/>
                    </a:p>
                    <a:p>
                      <a:r>
                        <a:rPr kumimoji="1" lang="ja-JP" altLang="en-US" sz="1200" dirty="0"/>
                        <a:t>画面遷移図</a:t>
                      </a:r>
                      <a:endParaRPr kumimoji="1" lang="en-US" altLang="ja-JP" sz="1200" dirty="0"/>
                    </a:p>
                    <a:p>
                      <a:r>
                        <a:rPr kumimoji="1" lang="ja-JP" altLang="en-US" sz="1200" dirty="0"/>
                        <a:t>画面機能定義書</a:t>
                      </a:r>
                      <a:endParaRPr kumimoji="1" lang="en-US" altLang="ja-JP" sz="1200" dirty="0"/>
                    </a:p>
                    <a:p>
                      <a:r>
                        <a:rPr kumimoji="1" lang="ja-JP" altLang="en-US" sz="1200" dirty="0"/>
                        <a:t>画面ワイヤフレーム</a:t>
                      </a:r>
                      <a:endParaRPr kumimoji="1" lang="en-US" altLang="ja-JP" sz="1200" dirty="0"/>
                    </a:p>
                    <a:p>
                      <a:r>
                        <a:rPr kumimoji="1" lang="en-US" altLang="ja-JP" sz="1200" dirty="0"/>
                        <a:t>UI</a:t>
                      </a:r>
                      <a:r>
                        <a:rPr kumimoji="1" lang="ja-JP" altLang="en-US" sz="1200" dirty="0"/>
                        <a:t>標準</a:t>
                      </a:r>
                      <a:endParaRPr kumimoji="1" lang="en-US" altLang="ja-JP" sz="1200" dirty="0"/>
                    </a:p>
                    <a:p>
                      <a:r>
                        <a:rPr kumimoji="1" lang="ja-JP" altLang="en-US" sz="1200" dirty="0"/>
                        <a:t>画面デザイン</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marL="171450" indent="-171450">
                        <a:buFont typeface="Wingdings" panose="05000000000000000000" pitchFamily="2" charset="2"/>
                        <a:buChar char="n"/>
                      </a:pPr>
                      <a:r>
                        <a:rPr kumimoji="1" lang="ja-JP" altLang="en-US" sz="1200" dirty="0"/>
                        <a:t>画面遷移元から遷移先へ切り替わることを検証</a:t>
                      </a:r>
                      <a:endParaRPr kumimoji="1" lang="en-US" altLang="ja-JP" sz="1200" dirty="0"/>
                    </a:p>
                    <a:p>
                      <a:pPr marL="171450" indent="-171450">
                        <a:buFont typeface="Wingdings" panose="05000000000000000000" pitchFamily="2" charset="2"/>
                        <a:buChar char="n"/>
                      </a:pPr>
                      <a:r>
                        <a:rPr kumimoji="1" lang="en-US" altLang="ja-JP" sz="1200" dirty="0"/>
                        <a:t>CX</a:t>
                      </a:r>
                      <a:r>
                        <a:rPr kumimoji="1" lang="ja-JP" altLang="en-US" sz="1200" dirty="0"/>
                        <a:t>観点でシステムの操作性が要件通りか検証</a:t>
                      </a:r>
                      <a:endParaRPr kumimoji="1" lang="en-US" altLang="ja-JP" sz="1200" dirty="0"/>
                    </a:p>
                    <a:p>
                      <a:pPr marL="171450" indent="-171450">
                        <a:buFont typeface="Wingdings" panose="05000000000000000000" pitchFamily="2" charset="2"/>
                        <a:buChar char="n"/>
                      </a:pPr>
                      <a:r>
                        <a:rPr kumimoji="1" lang="ja-JP" altLang="en-US" sz="1200" dirty="0"/>
                        <a:t>登録</a:t>
                      </a:r>
                      <a:r>
                        <a:rPr kumimoji="1" lang="en-US" altLang="ja-JP" sz="1200" dirty="0"/>
                        <a:t>(</a:t>
                      </a:r>
                      <a:r>
                        <a:rPr kumimoji="1" lang="ja-JP" altLang="en-US" sz="1200" dirty="0"/>
                        <a:t>トランザクション</a:t>
                      </a:r>
                      <a:r>
                        <a:rPr kumimoji="1" lang="en-US" altLang="ja-JP" sz="1200" dirty="0"/>
                        <a:t>)</a:t>
                      </a:r>
                      <a:r>
                        <a:rPr kumimoji="1" lang="ja-JP" altLang="en-US" sz="1200" dirty="0"/>
                        <a:t>確定までの遷移のうち、入力画面から進む→戻る→データ変更→進むの画面遷移を行い、データが正しく連携されることを検証</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画面キャプチャ</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485291401"/>
                  </a:ext>
                </a:extLst>
              </a:tr>
              <a:tr h="370840">
                <a:tc rowSpan="2">
                  <a:txBody>
                    <a:bodyPr/>
                    <a:lstStyle/>
                    <a:p>
                      <a:r>
                        <a:rPr kumimoji="1" lang="ja-JP" altLang="en-US" sz="1200" dirty="0"/>
                        <a:t>業務シナリオ</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画面系業務シナリオ</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新業務フロー</a:t>
                      </a:r>
                      <a:endParaRPr kumimoji="1" lang="en-US" altLang="ja-JP" sz="1200" dirty="0"/>
                    </a:p>
                    <a:p>
                      <a:r>
                        <a:rPr kumimoji="1" lang="ja-JP" altLang="en-US" sz="1200" dirty="0"/>
                        <a:t>画面機能定義書</a:t>
                      </a:r>
                      <a:endParaRPr kumimoji="1" lang="en-US" altLang="ja-JP" sz="1200" dirty="0"/>
                    </a:p>
                    <a:p>
                      <a:r>
                        <a:rPr kumimoji="1" lang="en-US" altLang="ja-JP" sz="1200" dirty="0"/>
                        <a:t>ER</a:t>
                      </a:r>
                      <a:r>
                        <a:rPr kumimoji="1" lang="ja-JP" altLang="en-US" sz="1200" dirty="0"/>
                        <a:t>図</a:t>
                      </a:r>
                      <a:endParaRPr kumimoji="1" lang="en-US" altLang="ja-JP" sz="1200" dirty="0"/>
                    </a:p>
                    <a:p>
                      <a:r>
                        <a:rPr kumimoji="1" lang="ja-JP" altLang="en-US" sz="1200" dirty="0"/>
                        <a:t>テーブル定義書</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marL="171450" indent="-171450">
                        <a:buFont typeface="Wingdings" panose="05000000000000000000" pitchFamily="2" charset="2"/>
                        <a:buChar char="n"/>
                      </a:pPr>
                      <a:r>
                        <a:rPr kumimoji="1" lang="ja-JP" altLang="en-US" sz="1200" dirty="0"/>
                        <a:t>業務フロー</a:t>
                      </a:r>
                      <a:r>
                        <a:rPr kumimoji="1" lang="en-US" altLang="ja-JP" sz="1200" dirty="0"/>
                        <a:t>(Lv3)</a:t>
                      </a:r>
                      <a:r>
                        <a:rPr kumimoji="1" lang="ja-JP" altLang="en-US" sz="1200" dirty="0"/>
                        <a:t>の処理条件に従って、業務フロー</a:t>
                      </a:r>
                      <a:r>
                        <a:rPr kumimoji="1" lang="en-US" altLang="ja-JP" sz="1200" dirty="0"/>
                        <a:t>(Lv3)(</a:t>
                      </a:r>
                      <a:r>
                        <a:rPr kumimoji="1" lang="ja-JP" altLang="en-US" sz="1200" dirty="0"/>
                        <a:t>詳細業務フロー</a:t>
                      </a:r>
                      <a:r>
                        <a:rPr kumimoji="1" lang="en-US" altLang="ja-JP" sz="1200" dirty="0"/>
                        <a:t>)</a:t>
                      </a:r>
                      <a:r>
                        <a:rPr kumimoji="1" lang="ja-JP" altLang="en-US" sz="1200" dirty="0"/>
                        <a:t>単位に正常系の業務シナリオ一本が実現されていることを検証</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画面キャプチャ</a:t>
                      </a:r>
                      <a:endParaRPr kumimoji="1" lang="en-US" altLang="ja-JP" sz="1200" dirty="0"/>
                    </a:p>
                    <a:p>
                      <a:r>
                        <a:rPr kumimoji="1" lang="ja-JP" altLang="en-US" sz="1200" dirty="0"/>
                        <a:t>テーブルダンプ</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3908435317"/>
                  </a:ext>
                </a:extLst>
              </a:tr>
              <a:tr h="370840">
                <a:tc vMerge="1">
                  <a:txBody>
                    <a:bodyPr/>
                    <a:lstStyle/>
                    <a:p>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バッチ系業務シナリオ</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バッチフロー</a:t>
                      </a:r>
                      <a:endParaRPr kumimoji="1" lang="en-US" altLang="ja-JP" sz="1200" dirty="0"/>
                    </a:p>
                    <a:p>
                      <a:r>
                        <a:rPr kumimoji="1" lang="ja-JP" altLang="en-US" sz="1200" dirty="0"/>
                        <a:t>バッチ機能定義書</a:t>
                      </a:r>
                      <a:endParaRPr kumimoji="1" lang="en-US" altLang="ja-JP" sz="1200" dirty="0"/>
                    </a:p>
                    <a:p>
                      <a:r>
                        <a:rPr kumimoji="1" lang="en-US" altLang="ja-JP" sz="1200" dirty="0"/>
                        <a:t>IF</a:t>
                      </a:r>
                      <a:r>
                        <a:rPr kumimoji="1" lang="ja-JP" altLang="en-US" sz="1200" dirty="0"/>
                        <a:t>機能定義書</a:t>
                      </a:r>
                      <a:endParaRPr kumimoji="1" lang="en-US" altLang="ja-JP" sz="1200" dirty="0"/>
                    </a:p>
                    <a:p>
                      <a:r>
                        <a:rPr kumimoji="1" lang="en-US" altLang="ja-JP" sz="1200" dirty="0"/>
                        <a:t>ER</a:t>
                      </a:r>
                      <a:r>
                        <a:rPr kumimoji="1" lang="ja-JP" altLang="en-US" sz="1200" dirty="0"/>
                        <a:t>図</a:t>
                      </a:r>
                      <a:endParaRPr kumimoji="1" lang="en-US" altLang="ja-JP" sz="1200" dirty="0"/>
                    </a:p>
                    <a:p>
                      <a:r>
                        <a:rPr kumimoji="1" lang="ja-JP" altLang="en-US" sz="1200" dirty="0"/>
                        <a:t>テーブル定義書</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marL="171450" indent="-171450">
                        <a:buFont typeface="Wingdings" panose="05000000000000000000" pitchFamily="2" charset="2"/>
                        <a:buChar char="n"/>
                      </a:pPr>
                      <a:r>
                        <a:rPr kumimoji="1" lang="ja-JP" altLang="en-US" sz="1200" dirty="0"/>
                        <a:t>バッチフローの処理条件に従って、業務シナリオが実現されていることを検証</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テーブルダンプファイル</a:t>
                      </a:r>
                      <a:endParaRPr kumimoji="1" lang="en-US" altLang="ja-JP" sz="1200" dirty="0"/>
                    </a:p>
                    <a:p>
                      <a:r>
                        <a:rPr kumimoji="1" lang="ja-JP" altLang="en-US" sz="1200" dirty="0"/>
                        <a:t>通信データ</a:t>
                      </a:r>
                      <a:r>
                        <a:rPr kumimoji="1" lang="en-US" altLang="ja-JP" sz="1200" dirty="0"/>
                        <a:t>(I/F</a:t>
                      </a:r>
                      <a:r>
                        <a:rPr kumimoji="1" lang="ja-JP" altLang="en-US" sz="1200" dirty="0"/>
                        <a:t>のみ</a:t>
                      </a:r>
                      <a:r>
                        <a:rPr kumimoji="1" lang="en-US" altLang="ja-JP" sz="1200" dirty="0"/>
                        <a:t>)</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005497639"/>
                  </a:ext>
                </a:extLst>
              </a:tr>
            </a:tbl>
          </a:graphicData>
        </a:graphic>
      </p:graphicFrame>
    </p:spTree>
    <p:extLst>
      <p:ext uri="{BB962C8B-B14F-4D97-AF65-F5344CB8AC3E}">
        <p14:creationId xmlns:p14="http://schemas.microsoft.com/office/powerpoint/2010/main" val="1303416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7751EB-D653-1F7C-277A-637680AAD449}"/>
              </a:ext>
            </a:extLst>
          </p:cNvPr>
          <p:cNvSpPr>
            <a:spLocks noGrp="1"/>
          </p:cNvSpPr>
          <p:nvPr>
            <p:ph type="title"/>
          </p:nvPr>
        </p:nvSpPr>
        <p:spPr/>
        <p:txBody>
          <a:bodyPr/>
          <a:lstStyle/>
          <a:p>
            <a:r>
              <a:rPr kumimoji="1" lang="en-US" altLang="ja-JP" dirty="0"/>
              <a:t>4.3. ITa-1</a:t>
            </a:r>
            <a:r>
              <a:rPr kumimoji="1" lang="ja-JP" altLang="en-US" dirty="0"/>
              <a:t>エビデンスの取得内容</a:t>
            </a:r>
          </a:p>
        </p:txBody>
      </p:sp>
      <p:sp>
        <p:nvSpPr>
          <p:cNvPr id="3" name="テキスト プレースホルダー 2">
            <a:extLst>
              <a:ext uri="{FF2B5EF4-FFF2-40B4-BE49-F238E27FC236}">
                <a16:creationId xmlns:a16="http://schemas.microsoft.com/office/drawing/2014/main" id="{E7831312-B0B0-3C25-83CF-B9A60C5E45FA}"/>
              </a:ext>
            </a:extLst>
          </p:cNvPr>
          <p:cNvSpPr>
            <a:spLocks noGrp="1"/>
          </p:cNvSpPr>
          <p:nvPr>
            <p:ph type="body" sz="quarter" idx="13"/>
          </p:nvPr>
        </p:nvSpPr>
        <p:spPr>
          <a:xfrm>
            <a:off x="593725" y="789046"/>
            <a:ext cx="10972800" cy="358110"/>
          </a:xfrm>
        </p:spPr>
        <p:txBody>
          <a:bodyPr/>
          <a:lstStyle/>
          <a:p>
            <a:r>
              <a:rPr kumimoji="1" lang="en-US" altLang="ja-JP" dirty="0"/>
              <a:t>ITa-1</a:t>
            </a:r>
            <a:r>
              <a:rPr kumimoji="1" lang="ja-JP" altLang="en-US" dirty="0"/>
              <a:t>のエビデンスの取得は下記を元に行うこととする。</a:t>
            </a:r>
          </a:p>
        </p:txBody>
      </p:sp>
      <p:graphicFrame>
        <p:nvGraphicFramePr>
          <p:cNvPr id="5" name="表 4">
            <a:extLst>
              <a:ext uri="{FF2B5EF4-FFF2-40B4-BE49-F238E27FC236}">
                <a16:creationId xmlns:a16="http://schemas.microsoft.com/office/drawing/2014/main" id="{B799E7F2-A9DC-B8FE-E7A8-C30DB285A050}"/>
              </a:ext>
            </a:extLst>
          </p:cNvPr>
          <p:cNvGraphicFramePr>
            <a:graphicFrameLocks noGrp="1"/>
          </p:cNvGraphicFramePr>
          <p:nvPr>
            <p:extLst>
              <p:ext uri="{D42A27DB-BD31-4B8C-83A1-F6EECF244321}">
                <p14:modId xmlns:p14="http://schemas.microsoft.com/office/powerpoint/2010/main" val="1934353571"/>
              </p:ext>
            </p:extLst>
          </p:nvPr>
        </p:nvGraphicFramePr>
        <p:xfrm>
          <a:off x="593725" y="1404031"/>
          <a:ext cx="10972799" cy="4702357"/>
        </p:xfrm>
        <a:graphic>
          <a:graphicData uri="http://schemas.openxmlformats.org/drawingml/2006/table">
            <a:tbl>
              <a:tblPr firstRow="1" bandRow="1">
                <a:tableStyleId>{8A107856-5554-42FB-B03E-39F5DBC370BA}</a:tableStyleId>
              </a:tblPr>
              <a:tblGrid>
                <a:gridCol w="337300">
                  <a:extLst>
                    <a:ext uri="{9D8B030D-6E8A-4147-A177-3AD203B41FA5}">
                      <a16:colId xmlns:a16="http://schemas.microsoft.com/office/drawing/2014/main" val="2377845646"/>
                    </a:ext>
                  </a:extLst>
                </a:gridCol>
                <a:gridCol w="1188720">
                  <a:extLst>
                    <a:ext uri="{9D8B030D-6E8A-4147-A177-3AD203B41FA5}">
                      <a16:colId xmlns:a16="http://schemas.microsoft.com/office/drawing/2014/main" val="969300797"/>
                    </a:ext>
                  </a:extLst>
                </a:gridCol>
                <a:gridCol w="5087390">
                  <a:extLst>
                    <a:ext uri="{9D8B030D-6E8A-4147-A177-3AD203B41FA5}">
                      <a16:colId xmlns:a16="http://schemas.microsoft.com/office/drawing/2014/main" val="792142707"/>
                    </a:ext>
                  </a:extLst>
                </a:gridCol>
                <a:gridCol w="4359389">
                  <a:extLst>
                    <a:ext uri="{9D8B030D-6E8A-4147-A177-3AD203B41FA5}">
                      <a16:colId xmlns:a16="http://schemas.microsoft.com/office/drawing/2014/main" val="1690137427"/>
                    </a:ext>
                  </a:extLst>
                </a:gridCol>
              </a:tblGrid>
              <a:tr h="279397">
                <a:tc>
                  <a:txBody>
                    <a:bodyPr/>
                    <a:lstStyle/>
                    <a:p>
                      <a:pPr algn="ctr"/>
                      <a:r>
                        <a:rPr kumimoji="1" lang="en-US" altLang="ja-JP" sz="1200" b="1" dirty="0">
                          <a:solidFill>
                            <a:schemeClr val="tx1"/>
                          </a:solidFill>
                        </a:rPr>
                        <a:t>#</a:t>
                      </a:r>
                      <a:endParaRPr kumimoji="1" lang="ja-JP" altLang="en-US" sz="1200" b="1" dirty="0">
                        <a:solidFill>
                          <a:schemeClr val="tx1"/>
                        </a:solidFill>
                      </a:endParaRP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エビデンス種類</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確認観点</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取得内容</a:t>
                      </a:r>
                      <a:r>
                        <a:rPr kumimoji="1" lang="en-US" altLang="ja-JP" sz="1200" b="1" dirty="0">
                          <a:solidFill>
                            <a:schemeClr val="tx1"/>
                          </a:solidFill>
                        </a:rPr>
                        <a:t>/</a:t>
                      </a:r>
                      <a:r>
                        <a:rPr kumimoji="1" lang="ja-JP" altLang="en-US" sz="1200" b="1" dirty="0">
                          <a:solidFill>
                            <a:schemeClr val="tx1"/>
                          </a:solidFill>
                        </a:rPr>
                        <a:t>利用ツール</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495760246"/>
                  </a:ext>
                </a:extLst>
              </a:tr>
              <a:tr h="720000">
                <a:tc>
                  <a:txBody>
                    <a:bodyPr/>
                    <a:lstStyle/>
                    <a:p>
                      <a:pPr algn="ctr"/>
                      <a:r>
                        <a:rPr kumimoji="1" lang="ja-JP" altLang="en-US" sz="1200" dirty="0"/>
                        <a:t>①</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algn="ctr"/>
                      <a:r>
                        <a:rPr kumimoji="1" lang="ja-JP" altLang="en-US" sz="1200" dirty="0"/>
                        <a:t>画面キャプチャ</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対象画面名と画面のレイアウト、表示項目や、遷移元</a:t>
                      </a:r>
                      <a:r>
                        <a:rPr kumimoji="1" lang="en-US" altLang="ja-JP" sz="1200" dirty="0"/>
                        <a:t>/</a:t>
                      </a:r>
                      <a:r>
                        <a:rPr kumimoji="1" lang="ja-JP" altLang="en-US" sz="1200" dirty="0"/>
                        <a:t>遷移先画面、入力に対する出力内容の確認</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ブラウザまたはモバイル画面のスクリーンショット</a:t>
                      </a:r>
                      <a:r>
                        <a:rPr kumimoji="1" lang="en-US" altLang="ja-JP" sz="1200" dirty="0"/>
                        <a:t>/Snipping Tool</a:t>
                      </a:r>
                      <a:r>
                        <a:rPr kumimoji="1" lang="ja-JP" altLang="en-US" sz="1200" dirty="0"/>
                        <a:t>、</a:t>
                      </a:r>
                      <a:r>
                        <a:rPr kumimoji="1" lang="en-US" altLang="ja-JP" sz="1200" dirty="0"/>
                        <a:t>Chrome</a:t>
                      </a:r>
                      <a:r>
                        <a:rPr kumimoji="1" lang="ja-JP" altLang="en-US" sz="1200" dirty="0"/>
                        <a:t>デベロッパーツール等</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467078754"/>
                  </a:ext>
                </a:extLst>
              </a:tr>
              <a:tr h="720000">
                <a:tc>
                  <a:txBody>
                    <a:bodyPr/>
                    <a:lstStyle/>
                    <a:p>
                      <a:pPr algn="ctr"/>
                      <a:r>
                        <a:rPr kumimoji="1" lang="ja-JP" altLang="en-US" sz="1200" dirty="0"/>
                        <a:t>➁</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テーブルダンプ</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対象テーブル名とテスト実行前後のデータ内容に確認</a:t>
                      </a:r>
                      <a:endParaRPr kumimoji="1" lang="en-US" altLang="ja-JP" sz="1200" dirty="0"/>
                    </a:p>
                    <a:p>
                      <a:r>
                        <a:rPr kumimoji="1" lang="ja-JP" altLang="en-US" sz="1200" dirty="0"/>
                        <a:t>検索</a:t>
                      </a:r>
                      <a:r>
                        <a:rPr kumimoji="1" lang="en-US" altLang="ja-JP" sz="1200" dirty="0"/>
                        <a:t>/</a:t>
                      </a:r>
                      <a:r>
                        <a:rPr kumimoji="1" lang="ja-JP" altLang="en-US" sz="1200" dirty="0"/>
                        <a:t>参照等、状態がわからないものは実行前でのみ確認</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RDBMS</a:t>
                      </a:r>
                      <a:r>
                        <a:rPr kumimoji="1" lang="ja-JP" altLang="en-US" sz="1200" dirty="0"/>
                        <a:t>ツールにて、</a:t>
                      </a:r>
                      <a:r>
                        <a:rPr kumimoji="1" lang="en-US" altLang="ja-JP" sz="1200" dirty="0"/>
                        <a:t>Select</a:t>
                      </a:r>
                      <a:r>
                        <a:rPr kumimoji="1" lang="ja-JP" altLang="en-US" sz="1200" dirty="0"/>
                        <a:t>したデータのスクリーンショット、またはデータの</a:t>
                      </a:r>
                      <a:r>
                        <a:rPr kumimoji="1" lang="en-US" altLang="ja-JP" sz="1200" dirty="0"/>
                        <a:t>Excel</a:t>
                      </a:r>
                      <a:r>
                        <a:rPr kumimoji="1" lang="ja-JP" altLang="en-US" sz="1200" dirty="0"/>
                        <a:t>張り付け</a:t>
                      </a:r>
                      <a:endParaRPr kumimoji="1" lang="en-US" altLang="ja-JP" sz="1200" dirty="0"/>
                    </a:p>
                    <a:p>
                      <a:r>
                        <a:rPr kumimoji="1" lang="en-US" altLang="ja-JP" sz="1200" dirty="0"/>
                        <a:t>/DB</a:t>
                      </a:r>
                      <a:r>
                        <a:rPr kumimoji="1" lang="ja-JP" altLang="en-US" sz="1200" dirty="0"/>
                        <a:t>ツール </a:t>
                      </a:r>
                      <a:r>
                        <a:rPr kumimoji="1" lang="en-US" altLang="ja-JP" sz="1200" dirty="0"/>
                        <a:t>A5:Mk-2</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3180679940"/>
                  </a:ext>
                </a:extLst>
              </a:tr>
              <a:tr h="720000">
                <a:tc>
                  <a:txBody>
                    <a:bodyPr/>
                    <a:lstStyle/>
                    <a:p>
                      <a:pPr algn="ctr"/>
                      <a:r>
                        <a:rPr kumimoji="1" lang="ja-JP" altLang="en-US" sz="1200" dirty="0"/>
                        <a:t>③</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algn="l"/>
                      <a:r>
                        <a:rPr kumimoji="1" lang="ja-JP" altLang="en-US" sz="1200" dirty="0"/>
                        <a:t>通信データ</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リクエスト</a:t>
                      </a:r>
                      <a:r>
                        <a:rPr kumimoji="1" lang="en-US" altLang="ja-JP" sz="1200" dirty="0"/>
                        <a:t>/</a:t>
                      </a:r>
                      <a:r>
                        <a:rPr kumimoji="1" lang="ja-JP" altLang="en-US" sz="1200" dirty="0"/>
                        <a:t>レスポンスのデータ連携</a:t>
                      </a:r>
                      <a:r>
                        <a:rPr kumimoji="1" lang="en-US" altLang="ja-JP" sz="1200" dirty="0"/>
                        <a:t>(</a:t>
                      </a:r>
                      <a:r>
                        <a:rPr kumimoji="1" lang="ja-JP" altLang="en-US" sz="1200" dirty="0"/>
                        <a:t>レスポンスコード・型・項目名・値等</a:t>
                      </a:r>
                      <a:r>
                        <a:rPr kumimoji="1" lang="en-US" altLang="ja-JP" sz="1200" dirty="0"/>
                        <a:t>)</a:t>
                      </a:r>
                      <a:r>
                        <a:rPr kumimoji="1" lang="ja-JP" altLang="en-US" sz="1200" dirty="0"/>
                        <a:t>内容の確認</a:t>
                      </a:r>
                      <a:endParaRPr kumimoji="1" lang="en-US" altLang="ja-JP"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リクエスト</a:t>
                      </a:r>
                      <a:r>
                        <a:rPr kumimoji="1" lang="en-US" altLang="ja-JP" sz="1200" dirty="0"/>
                        <a:t>/</a:t>
                      </a:r>
                      <a:r>
                        <a:rPr kumimoji="1" lang="ja-JP" altLang="en-US" sz="1200" dirty="0"/>
                        <a:t>レスポンスデータのスクリーンショット</a:t>
                      </a:r>
                      <a:r>
                        <a:rPr kumimoji="1" lang="en-US" altLang="ja-JP" sz="1200" dirty="0"/>
                        <a:t>/Postman</a:t>
                      </a:r>
                      <a:r>
                        <a:rPr kumimoji="1" lang="ja-JP" altLang="en-US" sz="1200" dirty="0"/>
                        <a:t>等の</a:t>
                      </a:r>
                      <a:r>
                        <a:rPr kumimoji="1" lang="en-US" altLang="ja-JP" sz="1200" dirty="0"/>
                        <a:t>API</a:t>
                      </a:r>
                      <a:r>
                        <a:rPr kumimoji="1" lang="ja-JP" altLang="en-US" sz="1200" dirty="0"/>
                        <a:t>ツール、</a:t>
                      </a:r>
                      <a:r>
                        <a:rPr kumimoji="1" lang="en-US" altLang="ja-JP" sz="1200" dirty="0"/>
                        <a:t>Chrome</a:t>
                      </a:r>
                      <a:r>
                        <a:rPr kumimoji="1" lang="ja-JP" altLang="en-US" sz="1200" dirty="0"/>
                        <a:t>デベロッパーツール、</a:t>
                      </a:r>
                      <a:r>
                        <a:rPr kumimoji="1" lang="en-US" altLang="ja-JP" sz="1200" dirty="0"/>
                        <a:t>Virtualize</a:t>
                      </a:r>
                      <a:r>
                        <a:rPr kumimoji="1" lang="ja-JP" altLang="en-US" sz="1200" dirty="0"/>
                        <a:t>等</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650605597"/>
                  </a:ext>
                </a:extLst>
              </a:tr>
              <a:tr h="720000">
                <a:tc>
                  <a:txBody>
                    <a:bodyPr/>
                    <a:lstStyle/>
                    <a:p>
                      <a:pPr algn="ctr"/>
                      <a:r>
                        <a:rPr kumimoji="1" lang="ja-JP" altLang="en-US" sz="1200" dirty="0"/>
                        <a:t>④</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algn="l"/>
                      <a:r>
                        <a:rPr kumimoji="1" lang="ja-JP" altLang="en-US" sz="1200" dirty="0"/>
                        <a:t>ファイル</a:t>
                      </a:r>
                      <a:r>
                        <a:rPr kumimoji="1" lang="en-US" altLang="ja-JP" sz="1200" dirty="0"/>
                        <a:t>(PDF</a:t>
                      </a:r>
                      <a:r>
                        <a:rPr kumimoji="1" lang="ja-JP" altLang="en-US" sz="1200" dirty="0"/>
                        <a:t>・</a:t>
                      </a:r>
                      <a:r>
                        <a:rPr kumimoji="1" lang="en-US" altLang="ja-JP" sz="1200" dirty="0"/>
                        <a:t>CSV</a:t>
                      </a:r>
                      <a:r>
                        <a:rPr kumimoji="1" lang="ja-JP" altLang="en-US" sz="1200" dirty="0"/>
                        <a:t>等</a:t>
                      </a:r>
                      <a:r>
                        <a:rPr kumimoji="1" lang="en-US" altLang="ja-JP" sz="1200" dirty="0"/>
                        <a:t>)</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対象ファイル名とファイルの格納場所・ファイル内容等の確認</a:t>
                      </a:r>
                      <a:endParaRPr kumimoji="1" lang="en-US" altLang="ja-JP"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ストレージ上からファイル取得、または画面キャプチャ</a:t>
                      </a:r>
                      <a:r>
                        <a:rPr kumimoji="1" lang="en-US" altLang="ja-JP" sz="1200" dirty="0"/>
                        <a:t>/Snipping Tool</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45310239"/>
                  </a:ext>
                </a:extLst>
              </a:tr>
              <a:tr h="720000">
                <a:tc>
                  <a:txBody>
                    <a:bodyPr/>
                    <a:lstStyle/>
                    <a:p>
                      <a:pPr algn="ctr"/>
                      <a:r>
                        <a:rPr kumimoji="1" lang="ja-JP" altLang="en-US" sz="1200" dirty="0"/>
                        <a:t>⑤</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algn="l"/>
                      <a:r>
                        <a:rPr kumimoji="1" lang="ja-JP" altLang="en-US" sz="1200" dirty="0"/>
                        <a:t>メール</a:t>
                      </a:r>
                      <a:endParaRPr kumimoji="1" lang="en-US" altLang="ja-JP" sz="1200" dirty="0"/>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送信対象メールの宛先アドレス、差出人アドレス、件名、通知内容の確認</a:t>
                      </a:r>
                      <a:endParaRPr kumimoji="1" lang="en-US" altLang="ja-JP"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メール送信される場合：送信メール自体、またはメール内容の画面キャプチャ</a:t>
                      </a:r>
                      <a:r>
                        <a:rPr kumimoji="1" lang="en-US" altLang="ja-JP" sz="1200" dirty="0"/>
                        <a:t>/Snipping Tool</a:t>
                      </a:r>
                    </a:p>
                    <a:p>
                      <a:r>
                        <a:rPr kumimoji="1" lang="ja-JP" altLang="en-US" sz="1200" dirty="0"/>
                        <a:t>メール送信されない場合：外部連携時</a:t>
                      </a:r>
                      <a:r>
                        <a:rPr kumimoji="1" lang="en-US" altLang="ja-JP" sz="1200" dirty="0"/>
                        <a:t>(</a:t>
                      </a:r>
                      <a:r>
                        <a:rPr kumimoji="1" lang="ja-JP" altLang="en-US" sz="1200" dirty="0"/>
                        <a:t>スタブ</a:t>
                      </a:r>
                      <a:r>
                        <a:rPr kumimoji="1" lang="en-US" altLang="ja-JP" sz="1200" dirty="0"/>
                        <a:t>)</a:t>
                      </a:r>
                      <a:r>
                        <a:rPr kumimoji="1" lang="ja-JP" altLang="en-US" sz="1200" dirty="0"/>
                        <a:t>の通信データまたはログファイル</a:t>
                      </a:r>
                      <a:r>
                        <a:rPr kumimoji="1" lang="en-US" altLang="ja-JP" sz="1200" dirty="0"/>
                        <a:t>/Virtualize</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4085649800"/>
                  </a:ext>
                </a:extLst>
              </a:tr>
              <a:tr h="720000">
                <a:tc>
                  <a:txBody>
                    <a:bodyPr/>
                    <a:lstStyle/>
                    <a:p>
                      <a:pPr algn="ctr"/>
                      <a:r>
                        <a:rPr kumimoji="1" lang="ja-JP" altLang="en-US" sz="1200" dirty="0"/>
                        <a:t>⑥</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algn="l"/>
                      <a:r>
                        <a:rPr kumimoji="1" lang="ja-JP" altLang="en-US" sz="1200" dirty="0"/>
                        <a:t>ログ</a:t>
                      </a:r>
                      <a:endParaRPr kumimoji="1" lang="en-US" altLang="ja-JP" sz="1200" dirty="0"/>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実施時の処理履歴、処理結果、エラー発生時のエラー内容、発生個所の確認</a:t>
                      </a:r>
                      <a:endParaRPr kumimoji="1" lang="en-US" altLang="ja-JP"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ログファイル、またはログ出力箇所の</a:t>
                      </a:r>
                      <a:r>
                        <a:rPr kumimoji="1" lang="en-US" altLang="ja-JP" sz="1200" dirty="0"/>
                        <a:t>Excel</a:t>
                      </a:r>
                      <a:r>
                        <a:rPr kumimoji="1" lang="ja-JP" altLang="en-US" sz="1200" dirty="0"/>
                        <a:t>張り付け、スクリーンショット</a:t>
                      </a:r>
                      <a:r>
                        <a:rPr kumimoji="1" lang="en-US" altLang="ja-JP" sz="1200" dirty="0"/>
                        <a:t>/Snipping Tool</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4080078471"/>
                  </a:ext>
                </a:extLst>
              </a:tr>
            </a:tbl>
          </a:graphicData>
        </a:graphic>
      </p:graphicFrame>
    </p:spTree>
    <p:extLst>
      <p:ext uri="{BB962C8B-B14F-4D97-AF65-F5344CB8AC3E}">
        <p14:creationId xmlns:p14="http://schemas.microsoft.com/office/powerpoint/2010/main" val="25504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D41986-85E3-C9A0-4B03-E1605C8F3134}"/>
              </a:ext>
            </a:extLst>
          </p:cNvPr>
          <p:cNvSpPr>
            <a:spLocks noGrp="1"/>
          </p:cNvSpPr>
          <p:nvPr>
            <p:ph type="title"/>
          </p:nvPr>
        </p:nvSpPr>
        <p:spPr/>
        <p:txBody>
          <a:bodyPr/>
          <a:lstStyle/>
          <a:p>
            <a:r>
              <a:rPr kumimoji="1" lang="en-US" altLang="ja-JP" dirty="0"/>
              <a:t>Sprint</a:t>
            </a:r>
            <a:r>
              <a:rPr kumimoji="1" lang="ja-JP" altLang="en-US" dirty="0"/>
              <a:t>テスト計画書目次</a:t>
            </a:r>
          </a:p>
        </p:txBody>
      </p:sp>
      <p:sp>
        <p:nvSpPr>
          <p:cNvPr id="4" name="コンテンツ プレースホルダー 3">
            <a:extLst>
              <a:ext uri="{FF2B5EF4-FFF2-40B4-BE49-F238E27FC236}">
                <a16:creationId xmlns:a16="http://schemas.microsoft.com/office/drawing/2014/main" id="{3A254BE4-DD65-FEAC-6357-AA9A98E93B9D}"/>
              </a:ext>
            </a:extLst>
          </p:cNvPr>
          <p:cNvSpPr>
            <a:spLocks noGrp="1"/>
          </p:cNvSpPr>
          <p:nvPr>
            <p:ph sz="quarter" idx="14"/>
          </p:nvPr>
        </p:nvSpPr>
        <p:spPr>
          <a:xfrm>
            <a:off x="593725" y="980903"/>
            <a:ext cx="10972800" cy="5256386"/>
          </a:xfrm>
        </p:spPr>
        <p:txBody>
          <a:bodyPr>
            <a:normAutofit lnSpcReduction="10000"/>
          </a:bodyPr>
          <a:lstStyle/>
          <a:p>
            <a:pPr marL="391500" indent="-342900">
              <a:buFont typeface="+mj-lt"/>
              <a:buAutoNum type="arabicPeriod"/>
            </a:pPr>
            <a:r>
              <a:rPr kumimoji="1" lang="ja-JP" altLang="en-US" dirty="0"/>
              <a:t>本書の概要</a:t>
            </a:r>
            <a:endParaRPr kumimoji="1" lang="en-US" altLang="ja-JP" dirty="0"/>
          </a:p>
          <a:p>
            <a:pPr marL="391500" indent="-342900">
              <a:buFont typeface="+mj-lt"/>
              <a:buAutoNum type="arabicPeriod"/>
            </a:pPr>
            <a:r>
              <a:rPr lang="ja-JP" altLang="en-US" dirty="0"/>
              <a:t>テストスコープ</a:t>
            </a:r>
            <a:endParaRPr lang="en-US" altLang="ja-JP" dirty="0"/>
          </a:p>
          <a:p>
            <a:pPr marL="848700" lvl="1" indent="-342900">
              <a:buFont typeface="+mj-lt"/>
              <a:buAutoNum type="arabicPeriod"/>
            </a:pPr>
            <a:r>
              <a:rPr kumimoji="1" lang="ja-JP" altLang="en-US" dirty="0"/>
              <a:t>アプリケーションテスト範囲</a:t>
            </a:r>
            <a:endParaRPr kumimoji="1" lang="en-US" altLang="ja-JP" dirty="0"/>
          </a:p>
          <a:p>
            <a:pPr marL="848700" lvl="1" indent="-342900">
              <a:buFont typeface="+mj-lt"/>
              <a:buAutoNum type="arabicPeriod"/>
            </a:pPr>
            <a:r>
              <a:rPr lang="en-US" altLang="ja-JP" dirty="0"/>
              <a:t>UT</a:t>
            </a:r>
            <a:r>
              <a:rPr lang="ja-JP" altLang="en-US" dirty="0"/>
              <a:t>・</a:t>
            </a:r>
            <a:r>
              <a:rPr lang="en-US" altLang="ja-JP" dirty="0"/>
              <a:t>Ita-1</a:t>
            </a:r>
            <a:r>
              <a:rPr lang="ja-JP" altLang="en-US" dirty="0"/>
              <a:t>テスト範囲</a:t>
            </a:r>
            <a:endParaRPr lang="en-US" altLang="ja-JP" dirty="0"/>
          </a:p>
          <a:p>
            <a:pPr marL="848700" lvl="1" indent="-342900">
              <a:buFont typeface="+mj-lt"/>
              <a:buAutoNum type="arabicPeriod"/>
            </a:pPr>
            <a:r>
              <a:rPr kumimoji="1" lang="ja-JP" altLang="en-US" dirty="0"/>
              <a:t>開発成果物とテストスコープ</a:t>
            </a:r>
            <a:endParaRPr kumimoji="1" lang="en-US" altLang="ja-JP" dirty="0"/>
          </a:p>
          <a:p>
            <a:pPr marL="391500" indent="-342900">
              <a:buFont typeface="+mj-lt"/>
              <a:buAutoNum type="arabicPeriod"/>
            </a:pPr>
            <a:r>
              <a:rPr lang="en-US" altLang="ja-JP" dirty="0"/>
              <a:t>UT</a:t>
            </a:r>
            <a:r>
              <a:rPr lang="ja-JP" altLang="en-US" dirty="0"/>
              <a:t>実施方針</a:t>
            </a:r>
            <a:endParaRPr lang="en-US" altLang="ja-JP" dirty="0"/>
          </a:p>
          <a:p>
            <a:pPr marL="848700" lvl="1" indent="-342900">
              <a:buFont typeface="+mj-lt"/>
              <a:buAutoNum type="arabicPeriod"/>
            </a:pPr>
            <a:r>
              <a:rPr kumimoji="1" lang="en-US" altLang="ja-JP" dirty="0"/>
              <a:t>UT</a:t>
            </a:r>
            <a:r>
              <a:rPr kumimoji="1" lang="ja-JP" altLang="en-US" dirty="0"/>
              <a:t>検証方針・観点</a:t>
            </a:r>
            <a:endParaRPr kumimoji="1" lang="en-US" altLang="ja-JP" dirty="0"/>
          </a:p>
          <a:p>
            <a:pPr marL="848700" lvl="1" indent="-342900">
              <a:buFont typeface="+mj-lt"/>
              <a:buAutoNum type="arabicPeriod"/>
            </a:pPr>
            <a:r>
              <a:rPr lang="ja-JP" altLang="en-US" dirty="0"/>
              <a:t>開発プロセスと資源管理フロー</a:t>
            </a:r>
            <a:endParaRPr lang="en-US" altLang="ja-JP" dirty="0"/>
          </a:p>
          <a:p>
            <a:pPr marL="391500" indent="-342900">
              <a:buFont typeface="+mj-lt"/>
              <a:buAutoNum type="arabicPeriod"/>
            </a:pPr>
            <a:r>
              <a:rPr kumimoji="1" lang="en-US" altLang="ja-JP" dirty="0"/>
              <a:t>ITa-</a:t>
            </a:r>
            <a:r>
              <a:rPr lang="en-US" altLang="ja-JP" dirty="0"/>
              <a:t>1</a:t>
            </a:r>
            <a:r>
              <a:rPr lang="ja-JP" altLang="en-US" dirty="0"/>
              <a:t>実施方針</a:t>
            </a:r>
            <a:endParaRPr lang="en-US" altLang="ja-JP" dirty="0"/>
          </a:p>
          <a:p>
            <a:pPr marL="848700" lvl="1" indent="-342900">
              <a:buFont typeface="+mj-lt"/>
              <a:buAutoNum type="arabicPeriod"/>
            </a:pPr>
            <a:r>
              <a:rPr kumimoji="1" lang="en-US" altLang="ja-JP" dirty="0"/>
              <a:t>ITa-1</a:t>
            </a:r>
            <a:r>
              <a:rPr kumimoji="1" lang="ja-JP" altLang="en-US" dirty="0"/>
              <a:t>実施タイミング</a:t>
            </a:r>
            <a:endParaRPr kumimoji="1" lang="en-US" altLang="ja-JP" dirty="0"/>
          </a:p>
          <a:p>
            <a:pPr marL="848700" lvl="1" indent="-342900">
              <a:buFont typeface="+mj-lt"/>
              <a:buAutoNum type="arabicPeriod"/>
            </a:pPr>
            <a:r>
              <a:rPr kumimoji="1" lang="en-US" altLang="ja-JP" dirty="0"/>
              <a:t>ITa-1</a:t>
            </a:r>
            <a:r>
              <a:rPr kumimoji="1" lang="ja-JP" altLang="en-US" dirty="0"/>
              <a:t>検証方針・観点</a:t>
            </a:r>
            <a:endParaRPr kumimoji="1" lang="en-US" altLang="ja-JP" dirty="0"/>
          </a:p>
          <a:p>
            <a:pPr marL="848700" lvl="1" indent="-342900">
              <a:buFont typeface="+mj-lt"/>
              <a:buAutoNum type="arabicPeriod"/>
            </a:pPr>
            <a:r>
              <a:rPr lang="en-US" altLang="ja-JP" dirty="0"/>
              <a:t>ITa-1</a:t>
            </a:r>
            <a:r>
              <a:rPr lang="ja-JP" altLang="en-US" dirty="0"/>
              <a:t>エビデンスの取得内容</a:t>
            </a:r>
            <a:endParaRPr lang="en-US" altLang="ja-JP" dirty="0"/>
          </a:p>
          <a:p>
            <a:pPr marL="391500" indent="-342900">
              <a:buFont typeface="+mj-lt"/>
              <a:buAutoNum type="arabicPeriod"/>
            </a:pPr>
            <a:r>
              <a:rPr kumimoji="1" lang="ja-JP" altLang="en-US" dirty="0"/>
              <a:t>テスト管理プロセス</a:t>
            </a:r>
            <a:endParaRPr kumimoji="1" lang="en-US" altLang="ja-JP" dirty="0"/>
          </a:p>
          <a:p>
            <a:pPr marL="848700" lvl="1" indent="-342900">
              <a:buFont typeface="+mj-lt"/>
              <a:buAutoNum type="arabicPeriod"/>
            </a:pPr>
            <a:r>
              <a:rPr lang="ja-JP" altLang="en-US" dirty="0"/>
              <a:t>テスト準備</a:t>
            </a:r>
            <a:endParaRPr lang="en-US" altLang="ja-JP" dirty="0"/>
          </a:p>
          <a:p>
            <a:pPr marL="848700" lvl="1" indent="-342900">
              <a:buFont typeface="+mj-lt"/>
              <a:buAutoNum type="arabicPeriod"/>
            </a:pPr>
            <a:r>
              <a:rPr kumimoji="1" lang="ja-JP" altLang="en-US" dirty="0"/>
              <a:t>実行プロセス</a:t>
            </a:r>
            <a:endParaRPr kumimoji="1" lang="en-US" altLang="ja-JP" dirty="0"/>
          </a:p>
          <a:p>
            <a:pPr marL="848700" lvl="1" indent="-342900">
              <a:buFont typeface="+mj-lt"/>
              <a:buAutoNum type="arabicPeriod"/>
            </a:pPr>
            <a:r>
              <a:rPr kumimoji="1" lang="ja-JP" altLang="en-US" dirty="0"/>
              <a:t>障害管理プロセス</a:t>
            </a:r>
            <a:endParaRPr kumimoji="1" lang="en-US" altLang="ja-JP" dirty="0"/>
          </a:p>
          <a:p>
            <a:pPr marL="391500" indent="-342900">
              <a:buFont typeface="+mj-lt"/>
              <a:buAutoNum type="arabicPeriod"/>
            </a:pPr>
            <a:r>
              <a:rPr lang="ja-JP" altLang="en-US" dirty="0"/>
              <a:t>テスト環境</a:t>
            </a:r>
            <a:endParaRPr lang="en-US" altLang="ja-JP" dirty="0"/>
          </a:p>
          <a:p>
            <a:pPr marL="391500" indent="-342900">
              <a:buFont typeface="+mj-lt"/>
              <a:buAutoNum type="arabicPeriod"/>
            </a:pPr>
            <a:r>
              <a:rPr kumimoji="1" lang="ja-JP" altLang="en-US" dirty="0"/>
              <a:t>進捗・品質メトリクス</a:t>
            </a:r>
            <a:endParaRPr kumimoji="1" lang="en-US" altLang="ja-JP" dirty="0"/>
          </a:p>
          <a:p>
            <a:pPr marL="391500" indent="-342900">
              <a:buFont typeface="+mj-lt"/>
              <a:buAutoNum type="arabicPeriod"/>
            </a:pPr>
            <a:r>
              <a:rPr kumimoji="1" lang="ja-JP" altLang="en-US" dirty="0"/>
              <a:t>テストスケジュール</a:t>
            </a:r>
            <a:endParaRPr kumimoji="1" lang="en-US" altLang="ja-JP" dirty="0"/>
          </a:p>
          <a:p>
            <a:pPr marL="391500" indent="-342900">
              <a:buFont typeface="+mj-lt"/>
              <a:buAutoNum type="arabicPeriod"/>
            </a:pPr>
            <a:r>
              <a:rPr lang="ja-JP" altLang="en-US" dirty="0"/>
              <a:t>テスト体制</a:t>
            </a:r>
            <a:endParaRPr kumimoji="1" lang="ja-JP" altLang="en-US" dirty="0"/>
          </a:p>
        </p:txBody>
      </p:sp>
    </p:spTree>
    <p:extLst>
      <p:ext uri="{BB962C8B-B14F-4D97-AF65-F5344CB8AC3E}">
        <p14:creationId xmlns:p14="http://schemas.microsoft.com/office/powerpoint/2010/main" val="1573257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9E11FA-DFDD-9EED-E362-600FC3AA5B77}"/>
              </a:ext>
            </a:extLst>
          </p:cNvPr>
          <p:cNvSpPr>
            <a:spLocks noGrp="1"/>
          </p:cNvSpPr>
          <p:nvPr>
            <p:ph type="title"/>
          </p:nvPr>
        </p:nvSpPr>
        <p:spPr/>
        <p:txBody>
          <a:bodyPr/>
          <a:lstStyle/>
          <a:p>
            <a:r>
              <a:rPr kumimoji="1" lang="en-US" altLang="ja-JP" dirty="0"/>
              <a:t>1. </a:t>
            </a:r>
            <a:r>
              <a:rPr kumimoji="1" lang="ja-JP" altLang="en-US" dirty="0"/>
              <a:t>本書の概要</a:t>
            </a:r>
          </a:p>
        </p:txBody>
      </p:sp>
      <p:graphicFrame>
        <p:nvGraphicFramePr>
          <p:cNvPr id="5" name="コンテンツ プレースホルダー 4">
            <a:extLst>
              <a:ext uri="{FF2B5EF4-FFF2-40B4-BE49-F238E27FC236}">
                <a16:creationId xmlns:a16="http://schemas.microsoft.com/office/drawing/2014/main" id="{716F8837-F4D9-19BD-80F7-CB724DD23372}"/>
              </a:ext>
            </a:extLst>
          </p:cNvPr>
          <p:cNvGraphicFramePr>
            <a:graphicFrameLocks noGrp="1"/>
          </p:cNvGraphicFramePr>
          <p:nvPr>
            <p:ph sz="quarter" idx="14"/>
            <p:extLst>
              <p:ext uri="{D42A27DB-BD31-4B8C-83A1-F6EECF244321}">
                <p14:modId xmlns:p14="http://schemas.microsoft.com/office/powerpoint/2010/main" val="1533393306"/>
              </p:ext>
            </p:extLst>
          </p:nvPr>
        </p:nvGraphicFramePr>
        <p:xfrm>
          <a:off x="593725" y="839585"/>
          <a:ext cx="10972800" cy="5742408"/>
        </p:xfrm>
        <a:graphic>
          <a:graphicData uri="http://schemas.openxmlformats.org/drawingml/2006/table">
            <a:tbl>
              <a:tblPr firstRow="1" bandRow="1">
                <a:tableStyleId>{8A107856-5554-42FB-B03E-39F5DBC370BA}</a:tableStyleId>
              </a:tblPr>
              <a:tblGrid>
                <a:gridCol w="2049722">
                  <a:extLst>
                    <a:ext uri="{9D8B030D-6E8A-4147-A177-3AD203B41FA5}">
                      <a16:colId xmlns:a16="http://schemas.microsoft.com/office/drawing/2014/main" val="228660389"/>
                    </a:ext>
                  </a:extLst>
                </a:gridCol>
                <a:gridCol w="8923078">
                  <a:extLst>
                    <a:ext uri="{9D8B030D-6E8A-4147-A177-3AD203B41FA5}">
                      <a16:colId xmlns:a16="http://schemas.microsoft.com/office/drawing/2014/main" val="2862420926"/>
                    </a:ext>
                  </a:extLst>
                </a:gridCol>
              </a:tblGrid>
              <a:tr h="1908000">
                <a:tc>
                  <a:txBody>
                    <a:bodyPr/>
                    <a:lstStyle/>
                    <a:p>
                      <a:r>
                        <a:rPr kumimoji="1" lang="en-US" altLang="ja-JP" b="0" dirty="0"/>
                        <a:t>1.1 </a:t>
                      </a:r>
                      <a:r>
                        <a:rPr kumimoji="1" lang="ja-JP" altLang="en-US" b="0" dirty="0"/>
                        <a:t>目的</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95000"/>
                      </a:schemeClr>
                    </a:solidFill>
                  </a:tcPr>
                </a:tc>
                <a:tc>
                  <a:txBody>
                    <a:bodyPr/>
                    <a:lstStyle/>
                    <a:p>
                      <a:r>
                        <a:rPr kumimoji="1" lang="ja-JP" altLang="en-US" b="0" dirty="0"/>
                        <a:t>本書は関連文書に示す各管理計画書に基づき、</a:t>
                      </a:r>
                      <a:r>
                        <a:rPr kumimoji="1" lang="en-US" altLang="ja-JP" b="0" dirty="0"/>
                        <a:t>XX</a:t>
                      </a:r>
                      <a:r>
                        <a:rPr kumimoji="1" lang="ja-JP" altLang="en-US" b="0" dirty="0"/>
                        <a:t>における</a:t>
                      </a:r>
                      <a:r>
                        <a:rPr kumimoji="1" lang="en-US" altLang="ja-JP" b="0" dirty="0"/>
                        <a:t>Day1(</a:t>
                      </a:r>
                      <a:r>
                        <a:rPr kumimoji="1" lang="ja-JP" altLang="en-US" b="0" dirty="0"/>
                        <a:t>以降、本プロジェクトと記載</a:t>
                      </a:r>
                      <a:r>
                        <a:rPr kumimoji="1" lang="en-US" altLang="ja-JP" b="0" dirty="0"/>
                        <a:t>)</a:t>
                      </a:r>
                      <a:r>
                        <a:rPr kumimoji="1" lang="ja-JP" altLang="en-US" b="0" dirty="0"/>
                        <a:t>における</a:t>
                      </a:r>
                      <a:r>
                        <a:rPr kumimoji="1" lang="en-US" altLang="ja-JP" b="0" dirty="0"/>
                        <a:t>Sprint</a:t>
                      </a:r>
                      <a:r>
                        <a:rPr kumimoji="1" lang="ja-JP" altLang="en-US" b="0" dirty="0"/>
                        <a:t>開発内の</a:t>
                      </a:r>
                      <a:r>
                        <a:rPr kumimoji="1" lang="en-US" altLang="ja-JP" b="0" dirty="0"/>
                        <a:t>UT</a:t>
                      </a:r>
                      <a:r>
                        <a:rPr kumimoji="1" lang="ja-JP" altLang="en-US" b="0" dirty="0"/>
                        <a:t>と</a:t>
                      </a:r>
                      <a:r>
                        <a:rPr kumimoji="1" lang="en-US" altLang="ja-JP" b="0" dirty="0"/>
                        <a:t>ITa-1</a:t>
                      </a:r>
                      <a:r>
                        <a:rPr kumimoji="1" lang="ja-JP" altLang="en-US" b="0" dirty="0"/>
                        <a:t>工程に関する方針を定義する。</a:t>
                      </a:r>
                      <a:endParaRPr kumimoji="1" lang="en-US" altLang="ja-JP" b="0" dirty="0"/>
                    </a:p>
                    <a:p>
                      <a:r>
                        <a:rPr kumimoji="1" lang="ja-JP" altLang="en-US" b="0" dirty="0"/>
                        <a:t>テスト全体の工程定義および検証内容に関する方針は、上位文書である全体テスト計画書で定義する。</a:t>
                      </a:r>
                      <a:endParaRPr kumimoji="1" lang="en-US" altLang="ja-JP" b="0" dirty="0"/>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09500875"/>
                  </a:ext>
                </a:extLst>
              </a:tr>
              <a:tr h="3834408">
                <a:tc>
                  <a:txBody>
                    <a:bodyPr/>
                    <a:lstStyle/>
                    <a:p>
                      <a:r>
                        <a:rPr kumimoji="1" lang="en-US" altLang="ja-JP" dirty="0"/>
                        <a:t>1.2</a:t>
                      </a:r>
                      <a:r>
                        <a:rPr kumimoji="1" lang="ja-JP" altLang="en-US" dirty="0"/>
                        <a:t> 関連文書</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95000"/>
                      </a:schemeClr>
                    </a:solidFill>
                  </a:tcPr>
                </a:tc>
                <a:tc>
                  <a:txBody>
                    <a:bodyPr/>
                    <a:lstStyle/>
                    <a:p>
                      <a:r>
                        <a:rPr kumimoji="1" lang="ja-JP" altLang="en-US" dirty="0"/>
                        <a:t>本書の位置付け及び怪文書、文書体系を以下に示す。各文書は役割分担に従って各担当によって作成される。</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582226031"/>
                  </a:ext>
                </a:extLst>
              </a:tr>
            </a:tbl>
          </a:graphicData>
        </a:graphic>
      </p:graphicFrame>
      <p:grpSp>
        <p:nvGrpSpPr>
          <p:cNvPr id="12" name="グループ化 11">
            <a:extLst>
              <a:ext uri="{FF2B5EF4-FFF2-40B4-BE49-F238E27FC236}">
                <a16:creationId xmlns:a16="http://schemas.microsoft.com/office/drawing/2014/main" id="{2EBFF5BC-3955-C445-E1C0-817F798C5E85}"/>
              </a:ext>
            </a:extLst>
          </p:cNvPr>
          <p:cNvGrpSpPr/>
          <p:nvPr/>
        </p:nvGrpSpPr>
        <p:grpSpPr>
          <a:xfrm>
            <a:off x="2925664" y="3698617"/>
            <a:ext cx="6736109" cy="1552233"/>
            <a:chOff x="2925664" y="3158290"/>
            <a:chExt cx="6736109" cy="1552233"/>
          </a:xfrm>
        </p:grpSpPr>
        <p:sp>
          <p:nvSpPr>
            <p:cNvPr id="6" name="四角形: メモ 5">
              <a:extLst>
                <a:ext uri="{FF2B5EF4-FFF2-40B4-BE49-F238E27FC236}">
                  <a16:creationId xmlns:a16="http://schemas.microsoft.com/office/drawing/2014/main" id="{711371E1-6DA5-A7F8-F2A2-CD3C7E78CBEC}"/>
                </a:ext>
              </a:extLst>
            </p:cNvPr>
            <p:cNvSpPr/>
            <p:nvPr/>
          </p:nvSpPr>
          <p:spPr>
            <a:xfrm>
              <a:off x="5544173" y="3158290"/>
              <a:ext cx="1106424" cy="624548"/>
            </a:xfrm>
            <a:prstGeom prst="foldedCorner">
              <a:avLst/>
            </a:prstGeom>
            <a:solidFill>
              <a:schemeClr val="tx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en-US" altLang="ja-JP" sz="1400" dirty="0">
                  <a:solidFill>
                    <a:schemeClr val="bg1"/>
                  </a:solidFill>
                </a:rPr>
                <a:t>PJT</a:t>
              </a:r>
              <a:r>
                <a:rPr kumimoji="1" lang="ja-JP" altLang="en-US" sz="1400" dirty="0">
                  <a:solidFill>
                    <a:schemeClr val="bg1"/>
                  </a:solidFill>
                </a:rPr>
                <a:t>管理方針書</a:t>
              </a:r>
            </a:p>
          </p:txBody>
        </p:sp>
        <p:cxnSp>
          <p:nvCxnSpPr>
            <p:cNvPr id="7" name="コネクタ: カギ線 6">
              <a:extLst>
                <a:ext uri="{FF2B5EF4-FFF2-40B4-BE49-F238E27FC236}">
                  <a16:creationId xmlns:a16="http://schemas.microsoft.com/office/drawing/2014/main" id="{B03D27DA-75D5-0387-4976-082E14233EA1}"/>
                </a:ext>
              </a:extLst>
            </p:cNvPr>
            <p:cNvCxnSpPr>
              <a:cxnSpLocks/>
              <a:stCxn id="6" idx="2"/>
              <a:endCxn id="9" idx="0"/>
            </p:cNvCxnSpPr>
            <p:nvPr/>
          </p:nvCxnSpPr>
          <p:spPr>
            <a:xfrm rot="5400000">
              <a:off x="4636563" y="2625152"/>
              <a:ext cx="303137" cy="2618509"/>
            </a:xfrm>
            <a:prstGeom prst="bentConnector3">
              <a:avLst>
                <a:gd name="adj1" fmla="val 50000"/>
              </a:avLst>
            </a:prstGeom>
            <a:solidFill>
              <a:schemeClr val="tx1">
                <a:lumMod val="95000"/>
              </a:schemeClr>
            </a:solidFill>
            <a:ln>
              <a:tailEnd type="arrow"/>
            </a:ln>
          </p:spPr>
          <p:style>
            <a:lnRef idx="2">
              <a:schemeClr val="accent1">
                <a:shade val="15000"/>
              </a:schemeClr>
            </a:lnRef>
            <a:fillRef idx="1">
              <a:schemeClr val="accent1"/>
            </a:fillRef>
            <a:effectRef idx="0">
              <a:schemeClr val="accent1"/>
            </a:effectRef>
            <a:fontRef idx="minor">
              <a:schemeClr val="lt1"/>
            </a:fontRef>
          </p:style>
        </p:cxnSp>
        <p:sp>
          <p:nvSpPr>
            <p:cNvPr id="8" name="四角形: メモ 7">
              <a:extLst>
                <a:ext uri="{FF2B5EF4-FFF2-40B4-BE49-F238E27FC236}">
                  <a16:creationId xmlns:a16="http://schemas.microsoft.com/office/drawing/2014/main" id="{AE14C834-CECA-33C5-DA03-041036C9772E}"/>
                </a:ext>
              </a:extLst>
            </p:cNvPr>
            <p:cNvSpPr/>
            <p:nvPr/>
          </p:nvSpPr>
          <p:spPr>
            <a:xfrm>
              <a:off x="5544173" y="4085975"/>
              <a:ext cx="1106424" cy="624548"/>
            </a:xfrm>
            <a:prstGeom prst="foldedCorner">
              <a:avLst/>
            </a:prstGeom>
            <a:solidFill>
              <a:schemeClr val="tx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400" dirty="0">
                  <a:solidFill>
                    <a:schemeClr val="bg1"/>
                  </a:solidFill>
                </a:rPr>
                <a:t>全体テスト計画書</a:t>
              </a:r>
            </a:p>
          </p:txBody>
        </p:sp>
        <p:sp>
          <p:nvSpPr>
            <p:cNvPr id="9" name="四角形: メモ 8">
              <a:extLst>
                <a:ext uri="{FF2B5EF4-FFF2-40B4-BE49-F238E27FC236}">
                  <a16:creationId xmlns:a16="http://schemas.microsoft.com/office/drawing/2014/main" id="{3D84AB9E-BEDF-3101-B8A0-0F80B04A780B}"/>
                </a:ext>
              </a:extLst>
            </p:cNvPr>
            <p:cNvSpPr/>
            <p:nvPr/>
          </p:nvSpPr>
          <p:spPr>
            <a:xfrm>
              <a:off x="2925664" y="4085975"/>
              <a:ext cx="1106424" cy="624548"/>
            </a:xfrm>
            <a:prstGeom prst="foldedCorner">
              <a:avLst/>
            </a:prstGeom>
            <a:solidFill>
              <a:schemeClr val="tx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en-US" altLang="ja-JP" sz="1400" dirty="0">
                  <a:solidFill>
                    <a:schemeClr val="bg1"/>
                  </a:solidFill>
                </a:rPr>
                <a:t>Sprint</a:t>
              </a:r>
            </a:p>
            <a:p>
              <a:pPr algn="ctr"/>
              <a:r>
                <a:rPr kumimoji="1" lang="ja-JP" altLang="en-US" sz="1400" dirty="0">
                  <a:solidFill>
                    <a:schemeClr val="bg1"/>
                  </a:solidFill>
                </a:rPr>
                <a:t>計画書</a:t>
              </a:r>
            </a:p>
          </p:txBody>
        </p:sp>
        <p:sp>
          <p:nvSpPr>
            <p:cNvPr id="10" name="四角形: メモ 9">
              <a:extLst>
                <a:ext uri="{FF2B5EF4-FFF2-40B4-BE49-F238E27FC236}">
                  <a16:creationId xmlns:a16="http://schemas.microsoft.com/office/drawing/2014/main" id="{03ADFF78-6D5F-90B2-9F1D-E6F0A8DE8766}"/>
                </a:ext>
              </a:extLst>
            </p:cNvPr>
            <p:cNvSpPr/>
            <p:nvPr/>
          </p:nvSpPr>
          <p:spPr>
            <a:xfrm>
              <a:off x="8555349" y="4085975"/>
              <a:ext cx="1106424" cy="624548"/>
            </a:xfrm>
            <a:prstGeom prst="foldedCorner">
              <a:avLst/>
            </a:prstGeom>
            <a:solidFill>
              <a:schemeClr val="tx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400" dirty="0">
                  <a:solidFill>
                    <a:schemeClr val="bg1"/>
                  </a:solidFill>
                </a:rPr>
                <a:t>移行方針書</a:t>
              </a:r>
            </a:p>
          </p:txBody>
        </p:sp>
      </p:grpSp>
      <p:sp>
        <p:nvSpPr>
          <p:cNvPr id="11" name="矢印: 五方向 10">
            <a:extLst>
              <a:ext uri="{FF2B5EF4-FFF2-40B4-BE49-F238E27FC236}">
                <a16:creationId xmlns:a16="http://schemas.microsoft.com/office/drawing/2014/main" id="{6DF0C37F-87EA-6567-C917-A536794F871C}"/>
              </a:ext>
            </a:extLst>
          </p:cNvPr>
          <p:cNvSpPr/>
          <p:nvPr/>
        </p:nvSpPr>
        <p:spPr>
          <a:xfrm>
            <a:off x="3053679" y="2035516"/>
            <a:ext cx="8210065"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Sprint</a:t>
            </a:r>
            <a:endParaRPr kumimoji="1" lang="ja-JP" altLang="en-US" dirty="0"/>
          </a:p>
        </p:txBody>
      </p:sp>
      <p:sp>
        <p:nvSpPr>
          <p:cNvPr id="13" name="矢印: 五方向 12">
            <a:extLst>
              <a:ext uri="{FF2B5EF4-FFF2-40B4-BE49-F238E27FC236}">
                <a16:creationId xmlns:a16="http://schemas.microsoft.com/office/drawing/2014/main" id="{A7D7AF33-8180-B9F5-2AB4-0D211F2CBF87}"/>
              </a:ext>
            </a:extLst>
          </p:cNvPr>
          <p:cNvSpPr/>
          <p:nvPr/>
        </p:nvSpPr>
        <p:spPr>
          <a:xfrm>
            <a:off x="3065496" y="2374805"/>
            <a:ext cx="1220374"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基本設計</a:t>
            </a:r>
          </a:p>
        </p:txBody>
      </p:sp>
      <p:sp>
        <p:nvSpPr>
          <p:cNvPr id="14" name="矢印: 五方向 13">
            <a:extLst>
              <a:ext uri="{FF2B5EF4-FFF2-40B4-BE49-F238E27FC236}">
                <a16:creationId xmlns:a16="http://schemas.microsoft.com/office/drawing/2014/main" id="{E0503806-FE7F-5E20-A2FB-3F4C1A573D0C}"/>
              </a:ext>
            </a:extLst>
          </p:cNvPr>
          <p:cNvSpPr/>
          <p:nvPr/>
        </p:nvSpPr>
        <p:spPr>
          <a:xfrm>
            <a:off x="4323799" y="2374805"/>
            <a:ext cx="1220374"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詳細設計</a:t>
            </a:r>
          </a:p>
        </p:txBody>
      </p:sp>
      <p:sp>
        <p:nvSpPr>
          <p:cNvPr id="15" name="矢印: 五方向 14">
            <a:extLst>
              <a:ext uri="{FF2B5EF4-FFF2-40B4-BE49-F238E27FC236}">
                <a16:creationId xmlns:a16="http://schemas.microsoft.com/office/drawing/2014/main" id="{60CDEF70-5C80-3476-83F5-3C5EBA241BF0}"/>
              </a:ext>
            </a:extLst>
          </p:cNvPr>
          <p:cNvSpPr/>
          <p:nvPr/>
        </p:nvSpPr>
        <p:spPr>
          <a:xfrm>
            <a:off x="5582102" y="2374805"/>
            <a:ext cx="1220374"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実装 </a:t>
            </a:r>
            <a:r>
              <a:rPr kumimoji="1" lang="en-US" altLang="ja-JP" dirty="0"/>
              <a:t>UT</a:t>
            </a:r>
            <a:endParaRPr kumimoji="1" lang="ja-JP" altLang="en-US" dirty="0"/>
          </a:p>
        </p:txBody>
      </p:sp>
      <p:sp>
        <p:nvSpPr>
          <p:cNvPr id="16" name="矢印: 五方向 15">
            <a:extLst>
              <a:ext uri="{FF2B5EF4-FFF2-40B4-BE49-F238E27FC236}">
                <a16:creationId xmlns:a16="http://schemas.microsoft.com/office/drawing/2014/main" id="{94714A0A-6DA9-211E-21D3-4C25EFC40928}"/>
              </a:ext>
            </a:extLst>
          </p:cNvPr>
          <p:cNvSpPr/>
          <p:nvPr/>
        </p:nvSpPr>
        <p:spPr>
          <a:xfrm>
            <a:off x="6840405" y="2374805"/>
            <a:ext cx="1220374"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ITa-1</a:t>
            </a:r>
            <a:endParaRPr kumimoji="1" lang="ja-JP" altLang="en-US" dirty="0"/>
          </a:p>
        </p:txBody>
      </p:sp>
      <p:sp>
        <p:nvSpPr>
          <p:cNvPr id="17" name="矢印: 五方向 16">
            <a:extLst>
              <a:ext uri="{FF2B5EF4-FFF2-40B4-BE49-F238E27FC236}">
                <a16:creationId xmlns:a16="http://schemas.microsoft.com/office/drawing/2014/main" id="{2FA40044-6473-A45F-AEF1-A8276683CC10}"/>
              </a:ext>
            </a:extLst>
          </p:cNvPr>
          <p:cNvSpPr/>
          <p:nvPr/>
        </p:nvSpPr>
        <p:spPr>
          <a:xfrm>
            <a:off x="8098708" y="2374805"/>
            <a:ext cx="1620000"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Sprint</a:t>
            </a:r>
            <a:r>
              <a:rPr kumimoji="1" lang="ja-JP" altLang="en-US" dirty="0"/>
              <a:t>レビュー</a:t>
            </a:r>
          </a:p>
        </p:txBody>
      </p:sp>
      <p:sp>
        <p:nvSpPr>
          <p:cNvPr id="18" name="矢印: 五方向 17">
            <a:extLst>
              <a:ext uri="{FF2B5EF4-FFF2-40B4-BE49-F238E27FC236}">
                <a16:creationId xmlns:a16="http://schemas.microsoft.com/office/drawing/2014/main" id="{FA7C299A-7386-E831-9314-6F5ABFA4A44A}"/>
              </a:ext>
            </a:extLst>
          </p:cNvPr>
          <p:cNvSpPr/>
          <p:nvPr/>
        </p:nvSpPr>
        <p:spPr>
          <a:xfrm>
            <a:off x="9756637" y="2374805"/>
            <a:ext cx="1512000" cy="265186"/>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次スコープ調整</a:t>
            </a:r>
          </a:p>
        </p:txBody>
      </p:sp>
      <p:sp>
        <p:nvSpPr>
          <p:cNvPr id="19" name="正方形/長方形 18">
            <a:extLst>
              <a:ext uri="{FF2B5EF4-FFF2-40B4-BE49-F238E27FC236}">
                <a16:creationId xmlns:a16="http://schemas.microsoft.com/office/drawing/2014/main" id="{B7B00872-21CA-6E4B-B276-2AC4C96E16F6}"/>
              </a:ext>
            </a:extLst>
          </p:cNvPr>
          <p:cNvSpPr/>
          <p:nvPr/>
        </p:nvSpPr>
        <p:spPr>
          <a:xfrm>
            <a:off x="6241092" y="2327439"/>
            <a:ext cx="1809423" cy="357695"/>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4404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B56875-CAF1-E1BD-DFB7-FB8E01AAC3AD}"/>
              </a:ext>
            </a:extLst>
          </p:cNvPr>
          <p:cNvSpPr>
            <a:spLocks noGrp="1"/>
          </p:cNvSpPr>
          <p:nvPr>
            <p:ph type="title"/>
          </p:nvPr>
        </p:nvSpPr>
        <p:spPr/>
        <p:txBody>
          <a:bodyPr/>
          <a:lstStyle/>
          <a:p>
            <a:r>
              <a:rPr kumimoji="1" lang="en-US" altLang="ja-JP" dirty="0"/>
              <a:t>2.1. </a:t>
            </a:r>
            <a:r>
              <a:rPr kumimoji="1" lang="ja-JP" altLang="en-US" dirty="0"/>
              <a:t>アプリケーションテスト範囲</a:t>
            </a:r>
          </a:p>
        </p:txBody>
      </p:sp>
      <p:sp>
        <p:nvSpPr>
          <p:cNvPr id="3" name="テキスト プレースホルダー 2">
            <a:extLst>
              <a:ext uri="{FF2B5EF4-FFF2-40B4-BE49-F238E27FC236}">
                <a16:creationId xmlns:a16="http://schemas.microsoft.com/office/drawing/2014/main" id="{7C8DE6CA-4F65-72E2-20BE-E664AAC22FAF}"/>
              </a:ext>
            </a:extLst>
          </p:cNvPr>
          <p:cNvSpPr>
            <a:spLocks noGrp="1"/>
          </p:cNvSpPr>
          <p:nvPr>
            <p:ph type="body" sz="quarter" idx="13"/>
          </p:nvPr>
        </p:nvSpPr>
        <p:spPr>
          <a:xfrm>
            <a:off x="593725" y="789046"/>
            <a:ext cx="10972800" cy="383369"/>
          </a:xfrm>
        </p:spPr>
        <p:txBody>
          <a:bodyPr/>
          <a:lstStyle/>
          <a:p>
            <a:r>
              <a:rPr kumimoji="1" lang="en-US" altLang="ja-JP" dirty="0"/>
              <a:t>UT/ITa-1</a:t>
            </a:r>
            <a:r>
              <a:rPr kumimoji="1" lang="ja-JP" altLang="en-US" dirty="0"/>
              <a:t>工程におけるテスト範囲を記載する。</a:t>
            </a:r>
          </a:p>
        </p:txBody>
      </p:sp>
      <p:graphicFrame>
        <p:nvGraphicFramePr>
          <p:cNvPr id="5" name="コンテンツ プレースホルダー 4">
            <a:extLst>
              <a:ext uri="{FF2B5EF4-FFF2-40B4-BE49-F238E27FC236}">
                <a16:creationId xmlns:a16="http://schemas.microsoft.com/office/drawing/2014/main" id="{7E50EF20-7832-1A61-18A1-BA31653D3922}"/>
              </a:ext>
            </a:extLst>
          </p:cNvPr>
          <p:cNvGraphicFramePr>
            <a:graphicFrameLocks noGrp="1"/>
          </p:cNvGraphicFramePr>
          <p:nvPr>
            <p:ph sz="quarter" idx="14"/>
            <p:extLst>
              <p:ext uri="{D42A27DB-BD31-4B8C-83A1-F6EECF244321}">
                <p14:modId xmlns:p14="http://schemas.microsoft.com/office/powerpoint/2010/main" val="2969127621"/>
              </p:ext>
            </p:extLst>
          </p:nvPr>
        </p:nvGraphicFramePr>
        <p:xfrm>
          <a:off x="593725" y="1217239"/>
          <a:ext cx="10972800" cy="1950720"/>
        </p:xfrm>
        <a:graphic>
          <a:graphicData uri="http://schemas.openxmlformats.org/drawingml/2006/table">
            <a:tbl>
              <a:tblPr firstRow="1" bandRow="1">
                <a:tableStyleId>{8A107856-5554-42FB-B03E-39F5DBC370BA}</a:tableStyleId>
              </a:tblPr>
              <a:tblGrid>
                <a:gridCol w="1110384">
                  <a:extLst>
                    <a:ext uri="{9D8B030D-6E8A-4147-A177-3AD203B41FA5}">
                      <a16:colId xmlns:a16="http://schemas.microsoft.com/office/drawing/2014/main" val="2362188386"/>
                    </a:ext>
                  </a:extLst>
                </a:gridCol>
                <a:gridCol w="1812175">
                  <a:extLst>
                    <a:ext uri="{9D8B030D-6E8A-4147-A177-3AD203B41FA5}">
                      <a16:colId xmlns:a16="http://schemas.microsoft.com/office/drawing/2014/main" val="1209402132"/>
                    </a:ext>
                  </a:extLst>
                </a:gridCol>
                <a:gridCol w="2344189">
                  <a:extLst>
                    <a:ext uri="{9D8B030D-6E8A-4147-A177-3AD203B41FA5}">
                      <a16:colId xmlns:a16="http://schemas.microsoft.com/office/drawing/2014/main" val="361521770"/>
                    </a:ext>
                  </a:extLst>
                </a:gridCol>
                <a:gridCol w="3848792">
                  <a:extLst>
                    <a:ext uri="{9D8B030D-6E8A-4147-A177-3AD203B41FA5}">
                      <a16:colId xmlns:a16="http://schemas.microsoft.com/office/drawing/2014/main" val="3232756705"/>
                    </a:ext>
                  </a:extLst>
                </a:gridCol>
                <a:gridCol w="1857260">
                  <a:extLst>
                    <a:ext uri="{9D8B030D-6E8A-4147-A177-3AD203B41FA5}">
                      <a16:colId xmlns:a16="http://schemas.microsoft.com/office/drawing/2014/main" val="675693719"/>
                    </a:ext>
                  </a:extLst>
                </a:gridCol>
              </a:tblGrid>
              <a:tr h="262428">
                <a:tc>
                  <a:txBody>
                    <a:bodyPr/>
                    <a:lstStyle/>
                    <a:p>
                      <a:pPr algn="ctr"/>
                      <a:r>
                        <a:rPr kumimoji="1" lang="ja-JP" altLang="en-US" sz="1400" dirty="0">
                          <a:solidFill>
                            <a:schemeClr val="tx1"/>
                          </a:solidFill>
                        </a:rPr>
                        <a:t>工程</a:t>
                      </a:r>
                      <a:endParaRPr kumimoji="1" lang="en-US" altLang="ja-JP"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pPr algn="ctr"/>
                      <a:r>
                        <a:rPr kumimoji="1" lang="ja-JP" altLang="en-US" sz="1400" dirty="0">
                          <a:solidFill>
                            <a:schemeClr val="tx1"/>
                          </a:solidFill>
                        </a:rPr>
                        <a:t>テストスコープ</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pPr algn="ctr"/>
                      <a:r>
                        <a:rPr kumimoji="1" lang="ja-JP" altLang="en-US" sz="1400" dirty="0">
                          <a:solidFill>
                            <a:schemeClr val="tx1"/>
                          </a:solidFill>
                        </a:rPr>
                        <a:t>目的</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pPr algn="ctr"/>
                      <a:r>
                        <a:rPr kumimoji="1" lang="ja-JP" altLang="en-US" sz="1400" dirty="0">
                          <a:solidFill>
                            <a:schemeClr val="tx1"/>
                          </a:solidFill>
                        </a:rPr>
                        <a:t>検証内容</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pPr algn="ctr"/>
                      <a:r>
                        <a:rPr kumimoji="1" lang="ja-JP" altLang="en-US" sz="1400" dirty="0">
                          <a:solidFill>
                            <a:schemeClr val="tx1"/>
                          </a:solidFill>
                        </a:rPr>
                        <a:t>実施単位</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1559331847"/>
                  </a:ext>
                </a:extLst>
              </a:tr>
              <a:tr h="370840">
                <a:tc>
                  <a:txBody>
                    <a:bodyPr/>
                    <a:lstStyle/>
                    <a:p>
                      <a:pPr algn="ctr"/>
                      <a:r>
                        <a:rPr kumimoji="1" lang="ja-JP" altLang="en-US" sz="1200" dirty="0"/>
                        <a:t>単体テスト</a:t>
                      </a:r>
                      <a:endParaRPr kumimoji="1" lang="en-US" altLang="ja-JP" sz="1200" dirty="0"/>
                    </a:p>
                    <a:p>
                      <a:pPr algn="ctr"/>
                      <a:r>
                        <a:rPr kumimoji="1" lang="en-US" altLang="ja-JP" sz="1200" dirty="0"/>
                        <a:t>UT</a:t>
                      </a:r>
                      <a:endParaRPr kumimoji="1" lang="ja-JP" alt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a:r>
                        <a:rPr kumimoji="1" lang="ja-JP" altLang="en-US" sz="1200" dirty="0"/>
                        <a:t>顧客</a:t>
                      </a:r>
                      <a:r>
                        <a:rPr kumimoji="1" lang="en-US" altLang="ja-JP" sz="1200" dirty="0"/>
                        <a:t>UI/</a:t>
                      </a:r>
                      <a:r>
                        <a:rPr kumimoji="1" lang="ja-JP" altLang="en-US" sz="1200" dirty="0"/>
                        <a:t>バックエンド内の各開発管理単位</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a:r>
                        <a:rPr kumimoji="1" lang="ja-JP" altLang="en-US" sz="1200" dirty="0"/>
                        <a:t>単一モジュールが、機能仕様書の機能を基に画面のレイアウト、プログラム等要件を満たしていることを検証</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266700" indent="-266700" algn="l">
                        <a:buFont typeface="+mj-ea"/>
                        <a:buAutoNum type="circleNumDbPlain"/>
                      </a:pPr>
                      <a:r>
                        <a:rPr kumimoji="1" lang="ja-JP" altLang="en-US" sz="1200" dirty="0"/>
                        <a:t>プログラム単位でのテストを実行する</a:t>
                      </a:r>
                      <a:endParaRPr kumimoji="1" lang="en-US" altLang="ja-JP" sz="1200" dirty="0"/>
                    </a:p>
                    <a:p>
                      <a:pPr marL="266700" indent="-266700" algn="l">
                        <a:buFont typeface="+mj-ea"/>
                        <a:buAutoNum type="circleNumDbPlain"/>
                      </a:pPr>
                      <a:r>
                        <a:rPr kumimoji="1" lang="ja-JP" altLang="en-US" sz="1200" dirty="0"/>
                        <a:t>画面</a:t>
                      </a:r>
                      <a:r>
                        <a:rPr kumimoji="1" lang="en-US" altLang="ja-JP" sz="1200" dirty="0"/>
                        <a:t>(</a:t>
                      </a:r>
                      <a:r>
                        <a:rPr kumimoji="1" lang="ja-JP" altLang="en-US" sz="1200" dirty="0"/>
                        <a:t>デザイン</a:t>
                      </a:r>
                      <a:r>
                        <a:rPr kumimoji="1" lang="en-US" altLang="ja-JP" sz="1200" dirty="0"/>
                        <a:t>)</a:t>
                      </a:r>
                      <a:r>
                        <a:rPr kumimoji="1" lang="ja-JP" altLang="en-US" sz="1200" dirty="0"/>
                        <a:t>、メール</a:t>
                      </a:r>
                      <a:r>
                        <a:rPr kumimoji="1" lang="en-US" altLang="ja-JP" sz="1200" dirty="0"/>
                        <a:t>(</a:t>
                      </a:r>
                      <a:r>
                        <a:rPr kumimoji="1" lang="ja-JP" altLang="en-US" sz="1200" dirty="0"/>
                        <a:t>デザイン</a:t>
                      </a:r>
                      <a:r>
                        <a:rPr kumimoji="1" lang="en-US" altLang="ja-JP" sz="1200" dirty="0"/>
                        <a:t>)</a:t>
                      </a:r>
                      <a:r>
                        <a:rPr kumimoji="1" lang="ja-JP" altLang="en-US" sz="1200" dirty="0"/>
                        <a:t>、バッチ、テーブル、</a:t>
                      </a:r>
                      <a:r>
                        <a:rPr kumimoji="1" lang="en-US" altLang="ja-JP" sz="1200" dirty="0"/>
                        <a:t>API</a:t>
                      </a:r>
                      <a:r>
                        <a:rPr kumimoji="1" lang="ja-JP" altLang="en-US" sz="1200" dirty="0"/>
                        <a:t>、インターフェース単位で仕様書と合致しているか検証する。</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182563" indent="-182563" algn="l">
                        <a:buFont typeface="Wingdings" panose="05000000000000000000" pitchFamily="2" charset="2"/>
                        <a:buChar char="ü"/>
                      </a:pPr>
                      <a:r>
                        <a:rPr kumimoji="1" lang="ja-JP" altLang="en-US" sz="1200" dirty="0"/>
                        <a:t>画面</a:t>
                      </a:r>
                      <a:r>
                        <a:rPr kumimoji="1" lang="en-US" altLang="ja-JP" sz="1200" dirty="0"/>
                        <a:t>(</a:t>
                      </a:r>
                      <a:r>
                        <a:rPr kumimoji="1" lang="ja-JP" altLang="en-US" sz="1200" dirty="0"/>
                        <a:t>デザイン</a:t>
                      </a:r>
                      <a:r>
                        <a:rPr kumimoji="1" lang="en-US" altLang="ja-JP" sz="1200" dirty="0"/>
                        <a:t>)</a:t>
                      </a:r>
                    </a:p>
                    <a:p>
                      <a:pPr marL="182563" indent="-182563" algn="l">
                        <a:buFont typeface="Wingdings" panose="05000000000000000000" pitchFamily="2" charset="2"/>
                        <a:buChar char="ü"/>
                      </a:pPr>
                      <a:r>
                        <a:rPr kumimoji="1" lang="ja-JP" altLang="en-US" sz="1200" dirty="0"/>
                        <a:t>バッチ</a:t>
                      </a:r>
                      <a:endParaRPr kumimoji="1" lang="en-US" altLang="ja-JP" sz="1200" dirty="0"/>
                    </a:p>
                    <a:p>
                      <a:pPr marL="182563" indent="-182563" algn="l">
                        <a:buFont typeface="Wingdings" panose="05000000000000000000" pitchFamily="2" charset="2"/>
                        <a:buChar char="ü"/>
                      </a:pPr>
                      <a:r>
                        <a:rPr kumimoji="1" lang="en-US" altLang="ja-JP" sz="1200" dirty="0"/>
                        <a:t>API</a:t>
                      </a:r>
                      <a:r>
                        <a:rPr kumimoji="1" lang="ja-JP" altLang="en-US" sz="1200" dirty="0"/>
                        <a:t>　等</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303758400"/>
                  </a:ext>
                </a:extLst>
              </a:tr>
              <a:tr h="370840">
                <a:tc>
                  <a:txBody>
                    <a:bodyPr/>
                    <a:lstStyle/>
                    <a:p>
                      <a:pPr algn="ctr"/>
                      <a:r>
                        <a:rPr kumimoji="1" lang="ja-JP" altLang="en-US" sz="1200" dirty="0"/>
                        <a:t>結合テスト</a:t>
                      </a:r>
                      <a:r>
                        <a:rPr kumimoji="1" lang="en-US" altLang="ja-JP" sz="1200" dirty="0"/>
                        <a:t>1</a:t>
                      </a:r>
                    </a:p>
                    <a:p>
                      <a:pPr algn="ctr"/>
                      <a:r>
                        <a:rPr kumimoji="1" lang="en-US" altLang="ja-JP" sz="1200" dirty="0"/>
                        <a:t>ITa-1</a:t>
                      </a:r>
                      <a:endParaRPr kumimoji="1" lang="ja-JP" alt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a:r>
                        <a:rPr kumimoji="1" lang="ja-JP" altLang="en-US" sz="1200" dirty="0"/>
                        <a:t>顧客</a:t>
                      </a:r>
                      <a:r>
                        <a:rPr kumimoji="1" lang="en-US" altLang="ja-JP" sz="1200" dirty="0"/>
                        <a:t>UI</a:t>
                      </a:r>
                      <a:r>
                        <a:rPr kumimoji="1" lang="ja-JP" altLang="en-US" sz="1200" dirty="0"/>
                        <a:t>からバックエンドを連携した谷知システム内</a:t>
                      </a:r>
                      <a:endParaRPr kumimoji="1" lang="en-US" altLang="ja-JP" sz="1200" dirty="0"/>
                    </a:p>
                    <a:p>
                      <a:pPr algn="l"/>
                      <a:r>
                        <a:rPr kumimoji="1" lang="en-US" altLang="ja-JP" sz="1200" dirty="0"/>
                        <a:t>※</a:t>
                      </a:r>
                      <a:r>
                        <a:rPr kumimoji="1" lang="ja-JP" altLang="en-US" sz="1200" dirty="0"/>
                        <a:t>社内</a:t>
                      </a:r>
                      <a:r>
                        <a:rPr kumimoji="1" lang="en-US" altLang="ja-JP" sz="1200" dirty="0"/>
                        <a:t>/</a:t>
                      </a:r>
                      <a:r>
                        <a:rPr kumimoji="1" lang="ja-JP" altLang="en-US" sz="1200" dirty="0"/>
                        <a:t>社外システムとの連携は検証対象外とする</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a:r>
                        <a:rPr kumimoji="1" lang="ja-JP" altLang="en-US" sz="1200" dirty="0"/>
                        <a:t>モジュール間の連携が、機能仕様書やインターフェース定義書の記載を満たしていることを検証</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266700" indent="-266700" algn="l">
                        <a:buFont typeface="+mj-ea"/>
                        <a:buAutoNum type="circleNumDbPlain"/>
                      </a:pPr>
                      <a:r>
                        <a:rPr kumimoji="1" lang="ja-JP" altLang="en-US" sz="1200" dirty="0"/>
                        <a:t>単体テストで検証された各モジュールを機能単位に結合し、仕様書と合致しているか検証する。</a:t>
                      </a:r>
                      <a:endParaRPr kumimoji="1" lang="en-US" altLang="ja-JP" sz="1200" dirty="0"/>
                    </a:p>
                    <a:p>
                      <a:pPr marL="266700" indent="-266700" algn="l">
                        <a:buFont typeface="+mj-ea"/>
                        <a:buAutoNum type="circleNumDbPlain"/>
                      </a:pPr>
                      <a:r>
                        <a:rPr kumimoji="1" lang="ja-JP" altLang="en-US" sz="1200" dirty="0"/>
                        <a:t>機能間の連携が画面遷移図、機能仕様書、業務要件を満たしているか検証する。</a:t>
                      </a:r>
                      <a:endParaRPr kumimoji="1" lang="en-US" altLang="ja-JP" sz="1200" dirty="0"/>
                    </a:p>
                    <a:p>
                      <a:pPr marL="266700" indent="-266700" algn="l">
                        <a:buFont typeface="+mj-ea"/>
                        <a:buAutoNum type="circleNumDbPlain"/>
                      </a:pPr>
                      <a:r>
                        <a:rPr kumimoji="1" lang="en-US" altLang="ja-JP" sz="1200" dirty="0"/>
                        <a:t>CX</a:t>
                      </a:r>
                      <a:r>
                        <a:rPr kumimoji="1" lang="ja-JP" altLang="en-US" sz="1200" dirty="0"/>
                        <a:t>観点でシステムの操作性が要件通りか検証する。</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171450" indent="-171450" algn="l">
                        <a:buFont typeface="Wingdings" panose="05000000000000000000" pitchFamily="2" charset="2"/>
                        <a:buChar char="ü"/>
                      </a:pPr>
                      <a:r>
                        <a:rPr kumimoji="1" lang="ja-JP" altLang="en-US" sz="1200" dirty="0"/>
                        <a:t>画面機能</a:t>
                      </a:r>
                      <a:endParaRPr kumimoji="1" lang="en-US" altLang="ja-JP" sz="1200" dirty="0"/>
                    </a:p>
                    <a:p>
                      <a:pPr marL="171450" indent="-171450" algn="l">
                        <a:buFont typeface="Wingdings" panose="05000000000000000000" pitchFamily="2" charset="2"/>
                        <a:buChar char="ü"/>
                      </a:pPr>
                      <a:r>
                        <a:rPr kumimoji="1" lang="ja-JP" altLang="en-US" sz="1200" dirty="0"/>
                        <a:t>バッチ機能</a:t>
                      </a:r>
                      <a:endParaRPr kumimoji="1" lang="en-US" altLang="ja-JP" sz="1200" dirty="0"/>
                    </a:p>
                    <a:p>
                      <a:pPr marL="171450" indent="-171450" algn="l">
                        <a:buFont typeface="Wingdings" panose="05000000000000000000" pitchFamily="2" charset="2"/>
                        <a:buChar char="ü"/>
                      </a:pPr>
                      <a:r>
                        <a:rPr kumimoji="1" lang="ja-JP" altLang="en-US" sz="1200" dirty="0"/>
                        <a:t>インターフェース機能　等</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extLst>
                  <a:ext uri="{0D108BD9-81ED-4DB2-BD59-A6C34878D82A}">
                    <a16:rowId xmlns:a16="http://schemas.microsoft.com/office/drawing/2014/main" val="1709409551"/>
                  </a:ext>
                </a:extLst>
              </a:tr>
            </a:tbl>
          </a:graphicData>
        </a:graphic>
      </p:graphicFrame>
      <p:sp>
        <p:nvSpPr>
          <p:cNvPr id="4" name="正方形/長方形 3">
            <a:extLst>
              <a:ext uri="{FF2B5EF4-FFF2-40B4-BE49-F238E27FC236}">
                <a16:creationId xmlns:a16="http://schemas.microsoft.com/office/drawing/2014/main" id="{B1C853B5-56AF-EA2B-7897-7E12F6854056}"/>
              </a:ext>
            </a:extLst>
          </p:cNvPr>
          <p:cNvSpPr/>
          <p:nvPr/>
        </p:nvSpPr>
        <p:spPr>
          <a:xfrm>
            <a:off x="8445731" y="383631"/>
            <a:ext cx="3120794" cy="794518"/>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凡例</a:t>
            </a:r>
          </a:p>
        </p:txBody>
      </p:sp>
      <p:sp>
        <p:nvSpPr>
          <p:cNvPr id="6" name="正方形/長方形 5">
            <a:extLst>
              <a:ext uri="{FF2B5EF4-FFF2-40B4-BE49-F238E27FC236}">
                <a16:creationId xmlns:a16="http://schemas.microsoft.com/office/drawing/2014/main" id="{ABA9EC52-8D34-7407-0B93-49E43DA222B6}"/>
              </a:ext>
            </a:extLst>
          </p:cNvPr>
          <p:cNvSpPr/>
          <p:nvPr/>
        </p:nvSpPr>
        <p:spPr>
          <a:xfrm>
            <a:off x="8659973" y="711306"/>
            <a:ext cx="1236833" cy="343502"/>
          </a:xfrm>
          <a:prstGeom prst="rect">
            <a:avLst/>
          </a:prstGeom>
          <a:solidFill>
            <a:schemeClr val="tx1"/>
          </a:solidFill>
          <a:ln w="12700">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rgbClr val="FF66CC"/>
                </a:solidFill>
              </a:rPr>
              <a:t>UT</a:t>
            </a:r>
            <a:endParaRPr kumimoji="1" lang="ja-JP" altLang="en-US" sz="1400" dirty="0">
              <a:solidFill>
                <a:srgbClr val="FF66CC"/>
              </a:solidFill>
            </a:endParaRPr>
          </a:p>
        </p:txBody>
      </p:sp>
      <p:sp>
        <p:nvSpPr>
          <p:cNvPr id="7" name="正方形/長方形 6">
            <a:extLst>
              <a:ext uri="{FF2B5EF4-FFF2-40B4-BE49-F238E27FC236}">
                <a16:creationId xmlns:a16="http://schemas.microsoft.com/office/drawing/2014/main" id="{53C3247E-151C-B32A-D1D2-E4AE864648E0}"/>
              </a:ext>
            </a:extLst>
          </p:cNvPr>
          <p:cNvSpPr/>
          <p:nvPr/>
        </p:nvSpPr>
        <p:spPr>
          <a:xfrm>
            <a:off x="10111048" y="711306"/>
            <a:ext cx="1236833" cy="343502"/>
          </a:xfrm>
          <a:prstGeom prst="rect">
            <a:avLst/>
          </a:prstGeom>
          <a:solidFill>
            <a:schemeClr val="tx1"/>
          </a:solidFill>
          <a:ln w="12700">
            <a:solidFill>
              <a:srgbClr val="66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rgbClr val="6699FF"/>
                </a:solidFill>
              </a:rPr>
              <a:t>ITa-1</a:t>
            </a:r>
            <a:endParaRPr kumimoji="1" lang="ja-JP" altLang="en-US" sz="1400" dirty="0">
              <a:solidFill>
                <a:srgbClr val="6699FF"/>
              </a:solidFill>
            </a:endParaRPr>
          </a:p>
        </p:txBody>
      </p:sp>
      <p:sp>
        <p:nvSpPr>
          <p:cNvPr id="8" name="正方形/長方形 7">
            <a:extLst>
              <a:ext uri="{FF2B5EF4-FFF2-40B4-BE49-F238E27FC236}">
                <a16:creationId xmlns:a16="http://schemas.microsoft.com/office/drawing/2014/main" id="{2F6E72A8-2FCF-AD1A-B6D2-30A5C4AF199D}"/>
              </a:ext>
            </a:extLst>
          </p:cNvPr>
          <p:cNvSpPr/>
          <p:nvPr/>
        </p:nvSpPr>
        <p:spPr>
          <a:xfrm>
            <a:off x="593725" y="3290844"/>
            <a:ext cx="2382231" cy="2245265"/>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rPr>
              <a:t>フロントエンド</a:t>
            </a:r>
          </a:p>
        </p:txBody>
      </p:sp>
      <p:sp>
        <p:nvSpPr>
          <p:cNvPr id="9" name="正方形/長方形 8">
            <a:extLst>
              <a:ext uri="{FF2B5EF4-FFF2-40B4-BE49-F238E27FC236}">
                <a16:creationId xmlns:a16="http://schemas.microsoft.com/office/drawing/2014/main" id="{3CA4E197-02FC-9F57-9F1F-3B16B18563D5}"/>
              </a:ext>
            </a:extLst>
          </p:cNvPr>
          <p:cNvSpPr/>
          <p:nvPr/>
        </p:nvSpPr>
        <p:spPr>
          <a:xfrm>
            <a:off x="593725" y="5586151"/>
            <a:ext cx="2382231" cy="806665"/>
          </a:xfrm>
          <a:prstGeom prst="rect">
            <a:avLst/>
          </a:prstGeom>
          <a:solidFill>
            <a:srgbClr val="FF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rPr>
              <a:t>外部システム</a:t>
            </a:r>
          </a:p>
        </p:txBody>
      </p:sp>
      <p:sp>
        <p:nvSpPr>
          <p:cNvPr id="10" name="正方形/長方形 9">
            <a:extLst>
              <a:ext uri="{FF2B5EF4-FFF2-40B4-BE49-F238E27FC236}">
                <a16:creationId xmlns:a16="http://schemas.microsoft.com/office/drawing/2014/main" id="{0DCDAC5A-E0A1-D340-3E0F-4F7F23F8D332}"/>
              </a:ext>
            </a:extLst>
          </p:cNvPr>
          <p:cNvSpPr/>
          <p:nvPr/>
        </p:nvSpPr>
        <p:spPr>
          <a:xfrm>
            <a:off x="4035194" y="4122449"/>
            <a:ext cx="4884362" cy="2602547"/>
          </a:xfrm>
          <a:prstGeom prst="rect">
            <a:avLst/>
          </a:prstGeom>
          <a:solidFill>
            <a:srgbClr val="DEE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rPr>
              <a:t>バックエンド</a:t>
            </a:r>
          </a:p>
        </p:txBody>
      </p:sp>
      <p:sp>
        <p:nvSpPr>
          <p:cNvPr id="11" name="正方形/長方形 10">
            <a:extLst>
              <a:ext uri="{FF2B5EF4-FFF2-40B4-BE49-F238E27FC236}">
                <a16:creationId xmlns:a16="http://schemas.microsoft.com/office/drawing/2014/main" id="{7F6B8F20-7AB7-EEEE-A32D-2A30F2E51028}"/>
              </a:ext>
            </a:extLst>
          </p:cNvPr>
          <p:cNvSpPr/>
          <p:nvPr/>
        </p:nvSpPr>
        <p:spPr>
          <a:xfrm>
            <a:off x="4035194" y="3290845"/>
            <a:ext cx="4884362" cy="682308"/>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rPr>
              <a:t>現行</a:t>
            </a:r>
            <a:r>
              <a:rPr kumimoji="1" lang="en-US" altLang="ja-JP" sz="1400" b="1" dirty="0">
                <a:solidFill>
                  <a:schemeClr val="bg1"/>
                </a:solidFill>
              </a:rPr>
              <a:t>Web</a:t>
            </a:r>
            <a:r>
              <a:rPr kumimoji="1" lang="ja-JP" altLang="en-US" sz="1400" b="1" dirty="0">
                <a:solidFill>
                  <a:schemeClr val="bg1"/>
                </a:solidFill>
              </a:rPr>
              <a:t>システム</a:t>
            </a:r>
          </a:p>
        </p:txBody>
      </p:sp>
      <p:sp>
        <p:nvSpPr>
          <p:cNvPr id="12" name="正方形/長方形 11">
            <a:extLst>
              <a:ext uri="{FF2B5EF4-FFF2-40B4-BE49-F238E27FC236}">
                <a16:creationId xmlns:a16="http://schemas.microsoft.com/office/drawing/2014/main" id="{A4CC4081-AC30-9A2B-AA59-3DB07AC3FD6F}"/>
              </a:ext>
            </a:extLst>
          </p:cNvPr>
          <p:cNvSpPr/>
          <p:nvPr/>
        </p:nvSpPr>
        <p:spPr>
          <a:xfrm>
            <a:off x="9351817" y="3290844"/>
            <a:ext cx="2214707" cy="2411353"/>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bg1"/>
                </a:solidFill>
              </a:rPr>
              <a:t>社内システム</a:t>
            </a:r>
          </a:p>
        </p:txBody>
      </p:sp>
      <p:sp>
        <p:nvSpPr>
          <p:cNvPr id="13" name="正方形/長方形 12">
            <a:extLst>
              <a:ext uri="{FF2B5EF4-FFF2-40B4-BE49-F238E27FC236}">
                <a16:creationId xmlns:a16="http://schemas.microsoft.com/office/drawing/2014/main" id="{11BF8A60-6245-560D-D578-B47584469D66}"/>
              </a:ext>
            </a:extLst>
          </p:cNvPr>
          <p:cNvSpPr/>
          <p:nvPr/>
        </p:nvSpPr>
        <p:spPr>
          <a:xfrm>
            <a:off x="893887" y="3598199"/>
            <a:ext cx="1781907" cy="821049"/>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bg1"/>
                </a:solidFill>
              </a:rPr>
              <a:t>PC</a:t>
            </a:r>
            <a:endParaRPr kumimoji="1" lang="ja-JP" altLang="en-US" sz="1400" dirty="0">
              <a:solidFill>
                <a:schemeClr val="bg1"/>
              </a:solidFill>
            </a:endParaRPr>
          </a:p>
        </p:txBody>
      </p:sp>
      <p:sp>
        <p:nvSpPr>
          <p:cNvPr id="14" name="正方形/長方形 13">
            <a:extLst>
              <a:ext uri="{FF2B5EF4-FFF2-40B4-BE49-F238E27FC236}">
                <a16:creationId xmlns:a16="http://schemas.microsoft.com/office/drawing/2014/main" id="{E5B4E346-FAC4-2DA4-E2A8-4C8E46F136DA}"/>
              </a:ext>
            </a:extLst>
          </p:cNvPr>
          <p:cNvSpPr/>
          <p:nvPr/>
        </p:nvSpPr>
        <p:spPr>
          <a:xfrm>
            <a:off x="893887" y="4525507"/>
            <a:ext cx="1781907" cy="821049"/>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スマホ</a:t>
            </a:r>
            <a:r>
              <a:rPr kumimoji="1" lang="en-US" altLang="ja-JP" sz="1400" dirty="0">
                <a:solidFill>
                  <a:schemeClr val="bg1"/>
                </a:solidFill>
              </a:rPr>
              <a:t>/</a:t>
            </a:r>
            <a:r>
              <a:rPr kumimoji="1" lang="ja-JP" altLang="en-US" sz="1400" dirty="0">
                <a:solidFill>
                  <a:schemeClr val="bg1"/>
                </a:solidFill>
              </a:rPr>
              <a:t>モバイル端末</a:t>
            </a:r>
          </a:p>
        </p:txBody>
      </p:sp>
      <p:sp>
        <p:nvSpPr>
          <p:cNvPr id="15" name="正方形/長方形 14">
            <a:extLst>
              <a:ext uri="{FF2B5EF4-FFF2-40B4-BE49-F238E27FC236}">
                <a16:creationId xmlns:a16="http://schemas.microsoft.com/office/drawing/2014/main" id="{BC4FBF9A-E092-BC92-9988-9429EEECAC9C}"/>
              </a:ext>
            </a:extLst>
          </p:cNvPr>
          <p:cNvSpPr/>
          <p:nvPr/>
        </p:nvSpPr>
        <p:spPr>
          <a:xfrm>
            <a:off x="1118226" y="3903549"/>
            <a:ext cx="1338773" cy="2189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bg1"/>
                </a:solidFill>
              </a:rPr>
              <a:t>Web</a:t>
            </a:r>
            <a:r>
              <a:rPr kumimoji="1" lang="ja-JP" altLang="en-US" sz="1200" dirty="0">
                <a:solidFill>
                  <a:schemeClr val="bg1"/>
                </a:solidFill>
              </a:rPr>
              <a:t>ブラウザ</a:t>
            </a:r>
          </a:p>
        </p:txBody>
      </p:sp>
      <p:sp>
        <p:nvSpPr>
          <p:cNvPr id="16" name="正方形/長方形 15">
            <a:extLst>
              <a:ext uri="{FF2B5EF4-FFF2-40B4-BE49-F238E27FC236}">
                <a16:creationId xmlns:a16="http://schemas.microsoft.com/office/drawing/2014/main" id="{40785B92-E12B-673C-AE23-B5D9DC18FB8E}"/>
              </a:ext>
            </a:extLst>
          </p:cNvPr>
          <p:cNvSpPr/>
          <p:nvPr/>
        </p:nvSpPr>
        <p:spPr>
          <a:xfrm>
            <a:off x="1118226" y="4821124"/>
            <a:ext cx="1338773" cy="2189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rPr>
              <a:t>ハイブリッドアプリ</a:t>
            </a:r>
          </a:p>
        </p:txBody>
      </p:sp>
      <p:sp>
        <p:nvSpPr>
          <p:cNvPr id="19" name="正方形/長方形 18">
            <a:extLst>
              <a:ext uri="{FF2B5EF4-FFF2-40B4-BE49-F238E27FC236}">
                <a16:creationId xmlns:a16="http://schemas.microsoft.com/office/drawing/2014/main" id="{C2B42607-A699-FE45-08FE-39831DF277AF}"/>
              </a:ext>
            </a:extLst>
          </p:cNvPr>
          <p:cNvSpPr/>
          <p:nvPr/>
        </p:nvSpPr>
        <p:spPr>
          <a:xfrm>
            <a:off x="945254" y="6068453"/>
            <a:ext cx="831273" cy="218900"/>
          </a:xfrm>
          <a:prstGeom prst="rect">
            <a:avLst/>
          </a:prstGeom>
          <a:solidFill>
            <a:schemeClr val="tx1"/>
          </a:solidFill>
          <a:ln>
            <a:solidFill>
              <a:schemeClr val="tx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bg1"/>
              </a:solidFill>
            </a:endParaRPr>
          </a:p>
        </p:txBody>
      </p:sp>
      <p:sp>
        <p:nvSpPr>
          <p:cNvPr id="18" name="正方形/長方形 17">
            <a:extLst>
              <a:ext uri="{FF2B5EF4-FFF2-40B4-BE49-F238E27FC236}">
                <a16:creationId xmlns:a16="http://schemas.microsoft.com/office/drawing/2014/main" id="{0CD9A7FF-D01A-45FA-CBF1-631B52301EB1}"/>
              </a:ext>
            </a:extLst>
          </p:cNvPr>
          <p:cNvSpPr/>
          <p:nvPr/>
        </p:nvSpPr>
        <p:spPr>
          <a:xfrm>
            <a:off x="859355" y="5974244"/>
            <a:ext cx="831273" cy="218900"/>
          </a:xfrm>
          <a:prstGeom prst="rect">
            <a:avLst/>
          </a:prstGeom>
          <a:solidFill>
            <a:schemeClr val="tx1"/>
          </a:solidFill>
          <a:ln>
            <a:solidFill>
              <a:schemeClr val="tx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bg1"/>
              </a:solidFill>
            </a:endParaRPr>
          </a:p>
        </p:txBody>
      </p:sp>
      <p:sp>
        <p:nvSpPr>
          <p:cNvPr id="17" name="正方形/長方形 16">
            <a:extLst>
              <a:ext uri="{FF2B5EF4-FFF2-40B4-BE49-F238E27FC236}">
                <a16:creationId xmlns:a16="http://schemas.microsoft.com/office/drawing/2014/main" id="{952BCAA3-0979-5A04-60C9-49AB64041B22}"/>
              </a:ext>
            </a:extLst>
          </p:cNvPr>
          <p:cNvSpPr/>
          <p:nvPr/>
        </p:nvSpPr>
        <p:spPr>
          <a:xfrm>
            <a:off x="765145" y="5880033"/>
            <a:ext cx="831273" cy="218900"/>
          </a:xfrm>
          <a:prstGeom prst="rect">
            <a:avLst/>
          </a:prstGeom>
          <a:solidFill>
            <a:schemeClr val="tx1"/>
          </a:solidFill>
          <a:ln>
            <a:solidFill>
              <a:schemeClr val="tx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bg1"/>
                </a:solidFill>
              </a:rPr>
              <a:t>XX</a:t>
            </a:r>
            <a:endParaRPr kumimoji="1" lang="ja-JP" altLang="en-US" sz="1200" dirty="0">
              <a:solidFill>
                <a:schemeClr val="bg1"/>
              </a:solidFill>
            </a:endParaRPr>
          </a:p>
        </p:txBody>
      </p:sp>
      <p:sp>
        <p:nvSpPr>
          <p:cNvPr id="20" name="正方形/長方形 19">
            <a:extLst>
              <a:ext uri="{FF2B5EF4-FFF2-40B4-BE49-F238E27FC236}">
                <a16:creationId xmlns:a16="http://schemas.microsoft.com/office/drawing/2014/main" id="{842B13AB-015A-E6A8-6891-63576E292AFF}"/>
              </a:ext>
            </a:extLst>
          </p:cNvPr>
          <p:cNvSpPr/>
          <p:nvPr/>
        </p:nvSpPr>
        <p:spPr>
          <a:xfrm>
            <a:off x="2050659" y="6068453"/>
            <a:ext cx="831273" cy="218900"/>
          </a:xfrm>
          <a:prstGeom prst="rect">
            <a:avLst/>
          </a:prstGeom>
          <a:solidFill>
            <a:schemeClr val="tx1"/>
          </a:solidFill>
          <a:ln>
            <a:solidFill>
              <a:schemeClr val="tx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bg1"/>
              </a:solidFill>
            </a:endParaRPr>
          </a:p>
        </p:txBody>
      </p:sp>
      <p:sp>
        <p:nvSpPr>
          <p:cNvPr id="21" name="正方形/長方形 20">
            <a:extLst>
              <a:ext uri="{FF2B5EF4-FFF2-40B4-BE49-F238E27FC236}">
                <a16:creationId xmlns:a16="http://schemas.microsoft.com/office/drawing/2014/main" id="{B7571545-8BDB-FB21-8D9B-B7FF94EBAA25}"/>
              </a:ext>
            </a:extLst>
          </p:cNvPr>
          <p:cNvSpPr/>
          <p:nvPr/>
        </p:nvSpPr>
        <p:spPr>
          <a:xfrm>
            <a:off x="1964760" y="5974244"/>
            <a:ext cx="831273" cy="218900"/>
          </a:xfrm>
          <a:prstGeom prst="rect">
            <a:avLst/>
          </a:prstGeom>
          <a:solidFill>
            <a:schemeClr val="tx1"/>
          </a:solidFill>
          <a:ln>
            <a:solidFill>
              <a:schemeClr val="tx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bg1"/>
              </a:solidFill>
            </a:endParaRPr>
          </a:p>
        </p:txBody>
      </p:sp>
      <p:sp>
        <p:nvSpPr>
          <p:cNvPr id="22" name="正方形/長方形 21">
            <a:extLst>
              <a:ext uri="{FF2B5EF4-FFF2-40B4-BE49-F238E27FC236}">
                <a16:creationId xmlns:a16="http://schemas.microsoft.com/office/drawing/2014/main" id="{9A0E56BF-B183-D942-3C06-1B672DA986B7}"/>
              </a:ext>
            </a:extLst>
          </p:cNvPr>
          <p:cNvSpPr/>
          <p:nvPr/>
        </p:nvSpPr>
        <p:spPr>
          <a:xfrm>
            <a:off x="1870550" y="5880033"/>
            <a:ext cx="831273" cy="218900"/>
          </a:xfrm>
          <a:prstGeom prst="rect">
            <a:avLst/>
          </a:prstGeom>
          <a:solidFill>
            <a:schemeClr val="tx1"/>
          </a:solidFill>
          <a:ln>
            <a:solidFill>
              <a:schemeClr val="tx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bg1"/>
                </a:solidFill>
              </a:rPr>
              <a:t>YY</a:t>
            </a:r>
            <a:endParaRPr kumimoji="1" lang="ja-JP" altLang="en-US" sz="1200" dirty="0">
              <a:solidFill>
                <a:schemeClr val="bg1"/>
              </a:solidFill>
            </a:endParaRPr>
          </a:p>
        </p:txBody>
      </p:sp>
      <p:sp>
        <p:nvSpPr>
          <p:cNvPr id="23" name="正方形/長方形 22">
            <a:extLst>
              <a:ext uri="{FF2B5EF4-FFF2-40B4-BE49-F238E27FC236}">
                <a16:creationId xmlns:a16="http://schemas.microsoft.com/office/drawing/2014/main" id="{6DC410C5-CC83-3BCA-3A07-7B12FA7D0FD2}"/>
              </a:ext>
            </a:extLst>
          </p:cNvPr>
          <p:cNvSpPr/>
          <p:nvPr/>
        </p:nvSpPr>
        <p:spPr>
          <a:xfrm>
            <a:off x="4356127" y="4437902"/>
            <a:ext cx="1960098" cy="1661031"/>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bg1"/>
                </a:solidFill>
              </a:rPr>
              <a:t>API</a:t>
            </a:r>
            <a:r>
              <a:rPr kumimoji="1" lang="ja-JP" altLang="en-US" sz="1400" dirty="0">
                <a:solidFill>
                  <a:schemeClr val="bg1"/>
                </a:solidFill>
              </a:rPr>
              <a:t>マイクロサービス</a:t>
            </a:r>
          </a:p>
        </p:txBody>
      </p:sp>
      <p:sp>
        <p:nvSpPr>
          <p:cNvPr id="24" name="正方形/長方形 23">
            <a:extLst>
              <a:ext uri="{FF2B5EF4-FFF2-40B4-BE49-F238E27FC236}">
                <a16:creationId xmlns:a16="http://schemas.microsoft.com/office/drawing/2014/main" id="{77E41021-5509-CF94-E84E-7B7A6A7FD809}"/>
              </a:ext>
            </a:extLst>
          </p:cNvPr>
          <p:cNvSpPr/>
          <p:nvPr/>
        </p:nvSpPr>
        <p:spPr>
          <a:xfrm>
            <a:off x="4985657" y="4743252"/>
            <a:ext cx="1005840" cy="18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bg1"/>
                </a:solidFill>
              </a:rPr>
              <a:t>マイクロサービス</a:t>
            </a:r>
          </a:p>
        </p:txBody>
      </p:sp>
      <p:sp>
        <p:nvSpPr>
          <p:cNvPr id="25" name="正方形/長方形 24">
            <a:extLst>
              <a:ext uri="{FF2B5EF4-FFF2-40B4-BE49-F238E27FC236}">
                <a16:creationId xmlns:a16="http://schemas.microsoft.com/office/drawing/2014/main" id="{51F65B4D-24D6-C6A3-98D8-CE0A05D22103}"/>
              </a:ext>
            </a:extLst>
          </p:cNvPr>
          <p:cNvSpPr/>
          <p:nvPr/>
        </p:nvSpPr>
        <p:spPr>
          <a:xfrm>
            <a:off x="4985657" y="4963895"/>
            <a:ext cx="1005840" cy="18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bg1"/>
                </a:solidFill>
              </a:rPr>
              <a:t>マイクロサービス</a:t>
            </a:r>
          </a:p>
        </p:txBody>
      </p:sp>
      <p:sp>
        <p:nvSpPr>
          <p:cNvPr id="26" name="正方形/長方形 25">
            <a:extLst>
              <a:ext uri="{FF2B5EF4-FFF2-40B4-BE49-F238E27FC236}">
                <a16:creationId xmlns:a16="http://schemas.microsoft.com/office/drawing/2014/main" id="{BA05DB28-D9B4-70A1-A61C-6E187CE736B7}"/>
              </a:ext>
            </a:extLst>
          </p:cNvPr>
          <p:cNvSpPr/>
          <p:nvPr/>
        </p:nvSpPr>
        <p:spPr>
          <a:xfrm>
            <a:off x="4985657" y="5184539"/>
            <a:ext cx="1005840" cy="18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bg1"/>
                </a:solidFill>
              </a:rPr>
              <a:t>マイクロサービス</a:t>
            </a:r>
          </a:p>
        </p:txBody>
      </p:sp>
      <p:sp>
        <p:nvSpPr>
          <p:cNvPr id="27" name="正方形/長方形 26">
            <a:extLst>
              <a:ext uri="{FF2B5EF4-FFF2-40B4-BE49-F238E27FC236}">
                <a16:creationId xmlns:a16="http://schemas.microsoft.com/office/drawing/2014/main" id="{641BB251-19BA-2659-C6F9-D3B0114DDFB2}"/>
              </a:ext>
            </a:extLst>
          </p:cNvPr>
          <p:cNvSpPr/>
          <p:nvPr/>
        </p:nvSpPr>
        <p:spPr>
          <a:xfrm>
            <a:off x="4640303" y="4743251"/>
            <a:ext cx="243152" cy="612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bg1"/>
                </a:solidFill>
              </a:rPr>
              <a:t>X</a:t>
            </a:r>
            <a:r>
              <a:rPr kumimoji="1" lang="ja-JP" altLang="en-US" sz="800" dirty="0">
                <a:solidFill>
                  <a:schemeClr val="bg1"/>
                </a:solidFill>
              </a:rPr>
              <a:t>サービス</a:t>
            </a:r>
          </a:p>
        </p:txBody>
      </p:sp>
      <p:pic>
        <p:nvPicPr>
          <p:cNvPr id="30" name="Graphic 93" descr="Internet alt1 resource icon for the General Icons category.">
            <a:extLst>
              <a:ext uri="{FF2B5EF4-FFF2-40B4-BE49-F238E27FC236}">
                <a16:creationId xmlns:a16="http://schemas.microsoft.com/office/drawing/2014/main" id="{C388F0C4-3B02-7776-7EA4-FF885C3973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67805" y="4554601"/>
            <a:ext cx="457200" cy="457200"/>
          </a:xfrm>
          <a:prstGeom prst="rect">
            <a:avLst/>
          </a:prstGeom>
        </p:spPr>
      </p:pic>
      <p:pic>
        <p:nvPicPr>
          <p:cNvPr id="31" name="Graphic 93" descr="Internet alt1 resource icon for the General Icons category.">
            <a:extLst>
              <a:ext uri="{FF2B5EF4-FFF2-40B4-BE49-F238E27FC236}">
                <a16:creationId xmlns:a16="http://schemas.microsoft.com/office/drawing/2014/main" id="{DB12C834-4544-088C-8A9C-46E6CC1893F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76118" y="5244997"/>
            <a:ext cx="457200" cy="457200"/>
          </a:xfrm>
          <a:prstGeom prst="rect">
            <a:avLst/>
          </a:prstGeom>
        </p:spPr>
      </p:pic>
      <p:sp>
        <p:nvSpPr>
          <p:cNvPr id="33" name="正方形/長方形 32">
            <a:extLst>
              <a:ext uri="{FF2B5EF4-FFF2-40B4-BE49-F238E27FC236}">
                <a16:creationId xmlns:a16="http://schemas.microsoft.com/office/drawing/2014/main" id="{B0DD474A-1E80-4107-ADFE-94B9B62CF158}"/>
              </a:ext>
            </a:extLst>
          </p:cNvPr>
          <p:cNvSpPr/>
          <p:nvPr/>
        </p:nvSpPr>
        <p:spPr>
          <a:xfrm>
            <a:off x="838765" y="3556051"/>
            <a:ext cx="1887997" cy="1830263"/>
          </a:xfrm>
          <a:prstGeom prst="rect">
            <a:avLst/>
          </a:pr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cxnSp>
        <p:nvCxnSpPr>
          <p:cNvPr id="34" name="直線矢印コネクタ 33">
            <a:extLst>
              <a:ext uri="{FF2B5EF4-FFF2-40B4-BE49-F238E27FC236}">
                <a16:creationId xmlns:a16="http://schemas.microsoft.com/office/drawing/2014/main" id="{5AFE6BCF-C07C-1767-0E34-C552ABAC7EB6}"/>
              </a:ext>
            </a:extLst>
          </p:cNvPr>
          <p:cNvCxnSpPr>
            <a:cxnSpLocks/>
            <a:stCxn id="33" idx="3"/>
          </p:cNvCxnSpPr>
          <p:nvPr/>
        </p:nvCxnSpPr>
        <p:spPr>
          <a:xfrm>
            <a:off x="2726762" y="4471183"/>
            <a:ext cx="1303368" cy="272068"/>
          </a:xfrm>
          <a:prstGeom prst="straightConnector1">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cxnSp>
      <p:cxnSp>
        <p:nvCxnSpPr>
          <p:cNvPr id="37" name="直線矢印コネクタ 36">
            <a:extLst>
              <a:ext uri="{FF2B5EF4-FFF2-40B4-BE49-F238E27FC236}">
                <a16:creationId xmlns:a16="http://schemas.microsoft.com/office/drawing/2014/main" id="{B253851A-B71A-53FA-06F8-3B819AAF9814}"/>
              </a:ext>
            </a:extLst>
          </p:cNvPr>
          <p:cNvCxnSpPr>
            <a:cxnSpLocks/>
          </p:cNvCxnSpPr>
          <p:nvPr/>
        </p:nvCxnSpPr>
        <p:spPr>
          <a:xfrm flipV="1">
            <a:off x="2879162" y="5320145"/>
            <a:ext cx="1150968" cy="457200"/>
          </a:xfrm>
          <a:prstGeom prst="straightConnector1">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cxnSp>
      <p:sp>
        <p:nvSpPr>
          <p:cNvPr id="41" name="吹き出し: 四角形 40">
            <a:extLst>
              <a:ext uri="{FF2B5EF4-FFF2-40B4-BE49-F238E27FC236}">
                <a16:creationId xmlns:a16="http://schemas.microsoft.com/office/drawing/2014/main" id="{7C0D9C00-C644-6C5A-92F2-BD81D49664DF}"/>
              </a:ext>
            </a:extLst>
          </p:cNvPr>
          <p:cNvSpPr/>
          <p:nvPr/>
        </p:nvSpPr>
        <p:spPr>
          <a:xfrm>
            <a:off x="3103088" y="4953610"/>
            <a:ext cx="860715" cy="334755"/>
          </a:xfrm>
          <a:prstGeom prst="wedgeRectCallout">
            <a:avLst>
              <a:gd name="adj1" fmla="val -15038"/>
              <a:gd name="adj2" fmla="val 89815"/>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r>
              <a:rPr kumimoji="1" lang="en-US" altLang="ja-JP" sz="800" dirty="0">
                <a:solidFill>
                  <a:schemeClr val="bg1"/>
                </a:solidFill>
              </a:rPr>
              <a:t>HTTPS</a:t>
            </a:r>
          </a:p>
          <a:p>
            <a:pPr marL="92075" indent="-92075">
              <a:buFont typeface="Arial" panose="020B0604020202020204" pitchFamily="34" charset="0"/>
              <a:buChar char="•"/>
            </a:pPr>
            <a:r>
              <a:rPr kumimoji="1" lang="ja-JP" altLang="en-US" sz="800" dirty="0">
                <a:solidFill>
                  <a:schemeClr val="bg1"/>
                </a:solidFill>
              </a:rPr>
              <a:t>インターネット</a:t>
            </a:r>
          </a:p>
        </p:txBody>
      </p:sp>
      <p:sp>
        <p:nvSpPr>
          <p:cNvPr id="42" name="円柱 41">
            <a:extLst>
              <a:ext uri="{FF2B5EF4-FFF2-40B4-BE49-F238E27FC236}">
                <a16:creationId xmlns:a16="http://schemas.microsoft.com/office/drawing/2014/main" id="{D6D9BE69-01BB-5EE9-C31C-D8849BEFA3D5}"/>
              </a:ext>
            </a:extLst>
          </p:cNvPr>
          <p:cNvSpPr/>
          <p:nvPr/>
        </p:nvSpPr>
        <p:spPr>
          <a:xfrm>
            <a:off x="5640185" y="6157124"/>
            <a:ext cx="1683328" cy="520251"/>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
        <p:nvSpPr>
          <p:cNvPr id="45" name="正方形/長方形 44">
            <a:extLst>
              <a:ext uri="{FF2B5EF4-FFF2-40B4-BE49-F238E27FC236}">
                <a16:creationId xmlns:a16="http://schemas.microsoft.com/office/drawing/2014/main" id="{E4DAC1CA-FEC2-7772-A476-053447FCC46C}"/>
              </a:ext>
            </a:extLst>
          </p:cNvPr>
          <p:cNvSpPr/>
          <p:nvPr/>
        </p:nvSpPr>
        <p:spPr>
          <a:xfrm>
            <a:off x="5533921" y="5386314"/>
            <a:ext cx="457576" cy="6560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bg1"/>
                </a:solidFill>
              </a:rPr>
              <a:t>・</a:t>
            </a:r>
            <a:endParaRPr kumimoji="1" lang="en-US" altLang="ja-JP" sz="800" dirty="0">
              <a:solidFill>
                <a:schemeClr val="bg1"/>
              </a:solidFill>
            </a:endParaRPr>
          </a:p>
          <a:p>
            <a:pPr algn="ctr"/>
            <a:r>
              <a:rPr kumimoji="1" lang="ja-JP" altLang="en-US" sz="800" dirty="0">
                <a:solidFill>
                  <a:schemeClr val="bg1"/>
                </a:solidFill>
              </a:rPr>
              <a:t>・</a:t>
            </a:r>
            <a:endParaRPr kumimoji="1" lang="en-US" altLang="ja-JP" sz="800" dirty="0">
              <a:solidFill>
                <a:schemeClr val="bg1"/>
              </a:solidFill>
            </a:endParaRPr>
          </a:p>
          <a:p>
            <a:pPr algn="ctr"/>
            <a:r>
              <a:rPr kumimoji="1" lang="ja-JP" altLang="en-US" sz="800" dirty="0">
                <a:solidFill>
                  <a:schemeClr val="bg1"/>
                </a:solidFill>
              </a:rPr>
              <a:t>・</a:t>
            </a:r>
          </a:p>
        </p:txBody>
      </p:sp>
      <p:sp>
        <p:nvSpPr>
          <p:cNvPr id="46" name="正方形/長方形 45">
            <a:extLst>
              <a:ext uri="{FF2B5EF4-FFF2-40B4-BE49-F238E27FC236}">
                <a16:creationId xmlns:a16="http://schemas.microsoft.com/office/drawing/2014/main" id="{570E4A56-7A0D-D94A-9304-2231CC655435}"/>
              </a:ext>
            </a:extLst>
          </p:cNvPr>
          <p:cNvSpPr/>
          <p:nvPr/>
        </p:nvSpPr>
        <p:spPr>
          <a:xfrm>
            <a:off x="4640303" y="5421092"/>
            <a:ext cx="243152" cy="612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bg1"/>
                </a:solidFill>
              </a:rPr>
              <a:t>Y</a:t>
            </a:r>
            <a:r>
              <a:rPr kumimoji="1" lang="ja-JP" altLang="en-US" sz="800" dirty="0">
                <a:solidFill>
                  <a:schemeClr val="bg1"/>
                </a:solidFill>
              </a:rPr>
              <a:t>サービス</a:t>
            </a:r>
          </a:p>
        </p:txBody>
      </p:sp>
      <p:sp>
        <p:nvSpPr>
          <p:cNvPr id="47" name="正方形/長方形 46">
            <a:extLst>
              <a:ext uri="{FF2B5EF4-FFF2-40B4-BE49-F238E27FC236}">
                <a16:creationId xmlns:a16="http://schemas.microsoft.com/office/drawing/2014/main" id="{F73DEF33-98FC-50AC-4E94-E6C1F4AC7DCD}"/>
              </a:ext>
            </a:extLst>
          </p:cNvPr>
          <p:cNvSpPr/>
          <p:nvPr/>
        </p:nvSpPr>
        <p:spPr>
          <a:xfrm>
            <a:off x="4281674" y="4379711"/>
            <a:ext cx="2104302" cy="2275889"/>
          </a:xfrm>
          <a:prstGeom prst="rect">
            <a:avLst/>
          </a:pr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sp>
        <p:nvSpPr>
          <p:cNvPr id="48" name="正方形/長方形 47">
            <a:extLst>
              <a:ext uri="{FF2B5EF4-FFF2-40B4-BE49-F238E27FC236}">
                <a16:creationId xmlns:a16="http://schemas.microsoft.com/office/drawing/2014/main" id="{2DE96866-8BD8-CBF8-D0F8-79AD4177221D}"/>
              </a:ext>
            </a:extLst>
          </p:cNvPr>
          <p:cNvSpPr/>
          <p:nvPr/>
        </p:nvSpPr>
        <p:spPr>
          <a:xfrm>
            <a:off x="6700867" y="4437902"/>
            <a:ext cx="1960098" cy="1661031"/>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バッチ機能</a:t>
            </a:r>
          </a:p>
        </p:txBody>
      </p:sp>
      <p:sp>
        <p:nvSpPr>
          <p:cNvPr id="49" name="正方形/長方形 48">
            <a:extLst>
              <a:ext uri="{FF2B5EF4-FFF2-40B4-BE49-F238E27FC236}">
                <a16:creationId xmlns:a16="http://schemas.microsoft.com/office/drawing/2014/main" id="{651ECDFA-3928-1207-D07B-AEC9983725C8}"/>
              </a:ext>
            </a:extLst>
          </p:cNvPr>
          <p:cNvSpPr/>
          <p:nvPr/>
        </p:nvSpPr>
        <p:spPr>
          <a:xfrm>
            <a:off x="6626414" y="4379711"/>
            <a:ext cx="2104302" cy="2275889"/>
          </a:xfrm>
          <a:prstGeom prst="rect">
            <a:avLst/>
          </a:pr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sp>
        <p:nvSpPr>
          <p:cNvPr id="50" name="正方形/長方形 49">
            <a:extLst>
              <a:ext uri="{FF2B5EF4-FFF2-40B4-BE49-F238E27FC236}">
                <a16:creationId xmlns:a16="http://schemas.microsoft.com/office/drawing/2014/main" id="{AFC6A061-A7B7-157D-A349-3E642B604B77}"/>
              </a:ext>
            </a:extLst>
          </p:cNvPr>
          <p:cNvSpPr/>
          <p:nvPr/>
        </p:nvSpPr>
        <p:spPr>
          <a:xfrm>
            <a:off x="7217249" y="4743252"/>
            <a:ext cx="1005840" cy="18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bg1"/>
                </a:solidFill>
              </a:rPr>
              <a:t>X</a:t>
            </a:r>
            <a:r>
              <a:rPr kumimoji="1" lang="ja-JP" altLang="en-US" sz="800" dirty="0">
                <a:solidFill>
                  <a:schemeClr val="bg1"/>
                </a:solidFill>
              </a:rPr>
              <a:t>サービス</a:t>
            </a:r>
          </a:p>
        </p:txBody>
      </p:sp>
      <p:sp>
        <p:nvSpPr>
          <p:cNvPr id="51" name="正方形/長方形 50">
            <a:extLst>
              <a:ext uri="{FF2B5EF4-FFF2-40B4-BE49-F238E27FC236}">
                <a16:creationId xmlns:a16="http://schemas.microsoft.com/office/drawing/2014/main" id="{8F73E7C0-1404-863E-C676-09131F1220EB}"/>
              </a:ext>
            </a:extLst>
          </p:cNvPr>
          <p:cNvSpPr/>
          <p:nvPr/>
        </p:nvSpPr>
        <p:spPr>
          <a:xfrm>
            <a:off x="7217249" y="4963895"/>
            <a:ext cx="1005840" cy="18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bg1"/>
                </a:solidFill>
              </a:rPr>
              <a:t>Y</a:t>
            </a:r>
            <a:r>
              <a:rPr kumimoji="1" lang="ja-JP" altLang="en-US" sz="800" dirty="0">
                <a:solidFill>
                  <a:schemeClr val="bg1"/>
                </a:solidFill>
              </a:rPr>
              <a:t>サービス</a:t>
            </a:r>
          </a:p>
        </p:txBody>
      </p:sp>
      <p:sp>
        <p:nvSpPr>
          <p:cNvPr id="52" name="正方形/長方形 51">
            <a:extLst>
              <a:ext uri="{FF2B5EF4-FFF2-40B4-BE49-F238E27FC236}">
                <a16:creationId xmlns:a16="http://schemas.microsoft.com/office/drawing/2014/main" id="{B7321477-C041-78B7-A857-885BFA2C72DB}"/>
              </a:ext>
            </a:extLst>
          </p:cNvPr>
          <p:cNvSpPr/>
          <p:nvPr/>
        </p:nvSpPr>
        <p:spPr>
          <a:xfrm>
            <a:off x="7217249" y="5184539"/>
            <a:ext cx="1005840" cy="18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bg1"/>
                </a:solidFill>
              </a:rPr>
              <a:t>共通</a:t>
            </a:r>
          </a:p>
        </p:txBody>
      </p:sp>
      <p:sp>
        <p:nvSpPr>
          <p:cNvPr id="53" name="正方形/長方形 52">
            <a:extLst>
              <a:ext uri="{FF2B5EF4-FFF2-40B4-BE49-F238E27FC236}">
                <a16:creationId xmlns:a16="http://schemas.microsoft.com/office/drawing/2014/main" id="{1D6BE84D-AA63-5EE4-22CB-751E2D4CE098}"/>
              </a:ext>
            </a:extLst>
          </p:cNvPr>
          <p:cNvSpPr/>
          <p:nvPr/>
        </p:nvSpPr>
        <p:spPr>
          <a:xfrm>
            <a:off x="4198756" y="3562726"/>
            <a:ext cx="1338773" cy="360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rPr>
              <a:t>通常コンテンツ</a:t>
            </a:r>
          </a:p>
        </p:txBody>
      </p:sp>
      <p:sp>
        <p:nvSpPr>
          <p:cNvPr id="54" name="円柱 53">
            <a:extLst>
              <a:ext uri="{FF2B5EF4-FFF2-40B4-BE49-F238E27FC236}">
                <a16:creationId xmlns:a16="http://schemas.microsoft.com/office/drawing/2014/main" id="{74F406FA-6999-1E19-AC44-32A7F4549139}"/>
              </a:ext>
            </a:extLst>
          </p:cNvPr>
          <p:cNvSpPr/>
          <p:nvPr/>
        </p:nvSpPr>
        <p:spPr>
          <a:xfrm>
            <a:off x="6049942" y="3639982"/>
            <a:ext cx="863814" cy="266971"/>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
        <p:nvSpPr>
          <p:cNvPr id="55" name="正方形/長方形 54">
            <a:extLst>
              <a:ext uri="{FF2B5EF4-FFF2-40B4-BE49-F238E27FC236}">
                <a16:creationId xmlns:a16="http://schemas.microsoft.com/office/drawing/2014/main" id="{C7CEEDF9-06F9-9908-992C-AF7A4C5A1AD7}"/>
              </a:ext>
            </a:extLst>
          </p:cNvPr>
          <p:cNvSpPr/>
          <p:nvPr/>
        </p:nvSpPr>
        <p:spPr>
          <a:xfrm>
            <a:off x="7426169" y="3649053"/>
            <a:ext cx="1338773" cy="270474"/>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rPr>
              <a:t>コンテンツ管理</a:t>
            </a:r>
          </a:p>
        </p:txBody>
      </p:sp>
      <p:sp>
        <p:nvSpPr>
          <p:cNvPr id="56" name="正方形/長方形 55">
            <a:extLst>
              <a:ext uri="{FF2B5EF4-FFF2-40B4-BE49-F238E27FC236}">
                <a16:creationId xmlns:a16="http://schemas.microsoft.com/office/drawing/2014/main" id="{F530EEFB-7C2E-5365-0862-7BF9DC396CEC}"/>
              </a:ext>
            </a:extLst>
          </p:cNvPr>
          <p:cNvSpPr/>
          <p:nvPr/>
        </p:nvSpPr>
        <p:spPr>
          <a:xfrm>
            <a:off x="7426169" y="3341631"/>
            <a:ext cx="1338773" cy="270474"/>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rPr>
              <a:t>社内向け機能</a:t>
            </a:r>
          </a:p>
        </p:txBody>
      </p:sp>
      <p:sp>
        <p:nvSpPr>
          <p:cNvPr id="57" name="正方形/長方形 56">
            <a:extLst>
              <a:ext uri="{FF2B5EF4-FFF2-40B4-BE49-F238E27FC236}">
                <a16:creationId xmlns:a16="http://schemas.microsoft.com/office/drawing/2014/main" id="{B990AB54-EC15-8A01-0BB7-53F21FC2E9C7}"/>
              </a:ext>
            </a:extLst>
          </p:cNvPr>
          <p:cNvSpPr/>
          <p:nvPr/>
        </p:nvSpPr>
        <p:spPr>
          <a:xfrm>
            <a:off x="9789783" y="3562725"/>
            <a:ext cx="1338773" cy="651827"/>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200" dirty="0">
                <a:solidFill>
                  <a:schemeClr val="bg1"/>
                </a:solidFill>
              </a:rPr>
              <a:t>ホスト</a:t>
            </a:r>
          </a:p>
        </p:txBody>
      </p:sp>
      <p:sp>
        <p:nvSpPr>
          <p:cNvPr id="58" name="円柱 57">
            <a:extLst>
              <a:ext uri="{FF2B5EF4-FFF2-40B4-BE49-F238E27FC236}">
                <a16:creationId xmlns:a16="http://schemas.microsoft.com/office/drawing/2014/main" id="{0FAE4A6B-607B-4E89-39CA-2B48F22E7130}"/>
              </a:ext>
            </a:extLst>
          </p:cNvPr>
          <p:cNvSpPr/>
          <p:nvPr/>
        </p:nvSpPr>
        <p:spPr>
          <a:xfrm>
            <a:off x="10540756" y="3893473"/>
            <a:ext cx="536359" cy="266971"/>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
        <p:nvSpPr>
          <p:cNvPr id="59" name="正方形/長方形 58">
            <a:extLst>
              <a:ext uri="{FF2B5EF4-FFF2-40B4-BE49-F238E27FC236}">
                <a16:creationId xmlns:a16="http://schemas.microsoft.com/office/drawing/2014/main" id="{62B9B817-F5D2-BE4F-5C5C-19242BE783BE}"/>
              </a:ext>
            </a:extLst>
          </p:cNvPr>
          <p:cNvSpPr/>
          <p:nvPr/>
        </p:nvSpPr>
        <p:spPr>
          <a:xfrm>
            <a:off x="9789783" y="4283329"/>
            <a:ext cx="1338773" cy="651827"/>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200" dirty="0">
                <a:solidFill>
                  <a:schemeClr val="bg1"/>
                </a:solidFill>
              </a:rPr>
              <a:t>X</a:t>
            </a:r>
            <a:endParaRPr kumimoji="1" lang="ja-JP" altLang="en-US" sz="1200" dirty="0">
              <a:solidFill>
                <a:schemeClr val="bg1"/>
              </a:solidFill>
            </a:endParaRPr>
          </a:p>
        </p:txBody>
      </p:sp>
      <p:sp>
        <p:nvSpPr>
          <p:cNvPr id="60" name="円柱 59">
            <a:extLst>
              <a:ext uri="{FF2B5EF4-FFF2-40B4-BE49-F238E27FC236}">
                <a16:creationId xmlns:a16="http://schemas.microsoft.com/office/drawing/2014/main" id="{E0FAE357-16F4-CD03-DDED-A7A22E0AB464}"/>
              </a:ext>
            </a:extLst>
          </p:cNvPr>
          <p:cNvSpPr/>
          <p:nvPr/>
        </p:nvSpPr>
        <p:spPr>
          <a:xfrm>
            <a:off x="10540756" y="4614077"/>
            <a:ext cx="536359" cy="266971"/>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
        <p:nvSpPr>
          <p:cNvPr id="61" name="正方形/長方形 60">
            <a:extLst>
              <a:ext uri="{FF2B5EF4-FFF2-40B4-BE49-F238E27FC236}">
                <a16:creationId xmlns:a16="http://schemas.microsoft.com/office/drawing/2014/main" id="{B5393B39-07FC-17AB-CF3E-47021DBE5409}"/>
              </a:ext>
            </a:extLst>
          </p:cNvPr>
          <p:cNvSpPr/>
          <p:nvPr/>
        </p:nvSpPr>
        <p:spPr>
          <a:xfrm>
            <a:off x="9789783" y="5003933"/>
            <a:ext cx="1338773" cy="651827"/>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200" dirty="0">
                <a:solidFill>
                  <a:schemeClr val="bg1"/>
                </a:solidFill>
              </a:rPr>
              <a:t>Y</a:t>
            </a:r>
            <a:endParaRPr kumimoji="1" lang="ja-JP" altLang="en-US" sz="1200" dirty="0">
              <a:solidFill>
                <a:schemeClr val="bg1"/>
              </a:solidFill>
            </a:endParaRPr>
          </a:p>
        </p:txBody>
      </p:sp>
      <p:sp>
        <p:nvSpPr>
          <p:cNvPr id="62" name="円柱 61">
            <a:extLst>
              <a:ext uri="{FF2B5EF4-FFF2-40B4-BE49-F238E27FC236}">
                <a16:creationId xmlns:a16="http://schemas.microsoft.com/office/drawing/2014/main" id="{6CF55176-A8AB-0E4A-6B96-FC197E95EC65}"/>
              </a:ext>
            </a:extLst>
          </p:cNvPr>
          <p:cNvSpPr/>
          <p:nvPr/>
        </p:nvSpPr>
        <p:spPr>
          <a:xfrm>
            <a:off x="10540756" y="5334681"/>
            <a:ext cx="536359" cy="266971"/>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
        <p:nvSpPr>
          <p:cNvPr id="69" name="フリーフォーム: 図形 68">
            <a:extLst>
              <a:ext uri="{FF2B5EF4-FFF2-40B4-BE49-F238E27FC236}">
                <a16:creationId xmlns:a16="http://schemas.microsoft.com/office/drawing/2014/main" id="{88C98081-33A8-C8F8-5DED-BE2D207CEC2A}"/>
              </a:ext>
            </a:extLst>
          </p:cNvPr>
          <p:cNvSpPr/>
          <p:nvPr/>
        </p:nvSpPr>
        <p:spPr>
          <a:xfrm>
            <a:off x="593724" y="3269069"/>
            <a:ext cx="8320124" cy="3455926"/>
          </a:xfrm>
          <a:custGeom>
            <a:avLst/>
            <a:gdLst>
              <a:gd name="connsiteX0" fmla="*/ 0 w 8320124"/>
              <a:gd name="connsiteY0" fmla="*/ 0 h 3455926"/>
              <a:gd name="connsiteX1" fmla="*/ 2407161 w 8320124"/>
              <a:gd name="connsiteY1" fmla="*/ 0 h 3455926"/>
              <a:gd name="connsiteX2" fmla="*/ 2407161 w 8320124"/>
              <a:gd name="connsiteY2" fmla="*/ 853380 h 3455926"/>
              <a:gd name="connsiteX3" fmla="*/ 8320124 w 8320124"/>
              <a:gd name="connsiteY3" fmla="*/ 853380 h 3455926"/>
              <a:gd name="connsiteX4" fmla="*/ 8320124 w 8320124"/>
              <a:gd name="connsiteY4" fmla="*/ 3455926 h 3455926"/>
              <a:gd name="connsiteX5" fmla="*/ 2403352 w 8320124"/>
              <a:gd name="connsiteY5" fmla="*/ 3455926 h 3455926"/>
              <a:gd name="connsiteX6" fmla="*/ 2403352 w 8320124"/>
              <a:gd name="connsiteY6" fmla="*/ 2267040 h 3455926"/>
              <a:gd name="connsiteX7" fmla="*/ 0 w 8320124"/>
              <a:gd name="connsiteY7" fmla="*/ 2267040 h 345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20124" h="3455926">
                <a:moveTo>
                  <a:pt x="0" y="0"/>
                </a:moveTo>
                <a:lnTo>
                  <a:pt x="2407161" y="0"/>
                </a:lnTo>
                <a:lnTo>
                  <a:pt x="2407161" y="853380"/>
                </a:lnTo>
                <a:lnTo>
                  <a:pt x="8320124" y="853380"/>
                </a:lnTo>
                <a:lnTo>
                  <a:pt x="8320124" y="3455926"/>
                </a:lnTo>
                <a:lnTo>
                  <a:pt x="2403352" y="3455926"/>
                </a:lnTo>
                <a:lnTo>
                  <a:pt x="2403352" y="2267040"/>
                </a:lnTo>
                <a:lnTo>
                  <a:pt x="0" y="2267040"/>
                </a:lnTo>
                <a:close/>
              </a:path>
            </a:pathLst>
          </a:custGeom>
          <a:noFill/>
          <a:ln w="28575">
            <a:solidFill>
              <a:srgbClr val="6699FF"/>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400" dirty="0">
              <a:solidFill>
                <a:srgbClr val="6699FF"/>
              </a:solidFill>
            </a:endParaRPr>
          </a:p>
        </p:txBody>
      </p:sp>
      <p:sp>
        <p:nvSpPr>
          <p:cNvPr id="70" name="フローチャート: 和接合 69">
            <a:extLst>
              <a:ext uri="{FF2B5EF4-FFF2-40B4-BE49-F238E27FC236}">
                <a16:creationId xmlns:a16="http://schemas.microsoft.com/office/drawing/2014/main" id="{D5427C95-D21A-9544-AE01-3FD3C322C160}"/>
              </a:ext>
            </a:extLst>
          </p:cNvPr>
          <p:cNvSpPr/>
          <p:nvPr/>
        </p:nvSpPr>
        <p:spPr>
          <a:xfrm>
            <a:off x="8913848" y="3341631"/>
            <a:ext cx="443674" cy="3405140"/>
          </a:xfrm>
          <a:prstGeom prst="flowChartSummingJunctio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
        <p:nvSpPr>
          <p:cNvPr id="71" name="正方形/長方形 70">
            <a:extLst>
              <a:ext uri="{FF2B5EF4-FFF2-40B4-BE49-F238E27FC236}">
                <a16:creationId xmlns:a16="http://schemas.microsoft.com/office/drawing/2014/main" id="{EF0D741A-91FF-8483-A812-140CBC780B35}"/>
              </a:ext>
            </a:extLst>
          </p:cNvPr>
          <p:cNvSpPr/>
          <p:nvPr/>
        </p:nvSpPr>
        <p:spPr>
          <a:xfrm>
            <a:off x="9351817" y="5825082"/>
            <a:ext cx="2214707" cy="916703"/>
          </a:xfrm>
          <a:prstGeom prst="rect">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sz="1400" b="1" dirty="0">
              <a:solidFill>
                <a:schemeClr val="bg1"/>
              </a:solidFill>
            </a:endParaRPr>
          </a:p>
        </p:txBody>
      </p:sp>
      <p:sp>
        <p:nvSpPr>
          <p:cNvPr id="72" name="円柱 71">
            <a:extLst>
              <a:ext uri="{FF2B5EF4-FFF2-40B4-BE49-F238E27FC236}">
                <a16:creationId xmlns:a16="http://schemas.microsoft.com/office/drawing/2014/main" id="{37B42DE0-AC3B-64FD-7282-A75709F84414}"/>
              </a:ext>
            </a:extLst>
          </p:cNvPr>
          <p:cNvSpPr/>
          <p:nvPr/>
        </p:nvSpPr>
        <p:spPr>
          <a:xfrm>
            <a:off x="10321052" y="6193144"/>
            <a:ext cx="756064" cy="409003"/>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bg1"/>
              </a:solidFill>
            </a:endParaRPr>
          </a:p>
        </p:txBody>
      </p:sp>
    </p:spTree>
    <p:extLst>
      <p:ext uri="{BB962C8B-B14F-4D97-AF65-F5344CB8AC3E}">
        <p14:creationId xmlns:p14="http://schemas.microsoft.com/office/powerpoint/2010/main" val="160579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90A608-BF74-3A1F-A3EF-BFF2C84B7384}"/>
              </a:ext>
            </a:extLst>
          </p:cNvPr>
          <p:cNvSpPr>
            <a:spLocks noGrp="1"/>
          </p:cNvSpPr>
          <p:nvPr>
            <p:ph type="title"/>
          </p:nvPr>
        </p:nvSpPr>
        <p:spPr/>
        <p:txBody>
          <a:bodyPr/>
          <a:lstStyle/>
          <a:p>
            <a:r>
              <a:rPr kumimoji="1" lang="en-US" altLang="ja-JP" dirty="0"/>
              <a:t>2.2. UT</a:t>
            </a:r>
            <a:r>
              <a:rPr kumimoji="1" lang="ja-JP" altLang="en-US" dirty="0"/>
              <a:t>・</a:t>
            </a:r>
            <a:r>
              <a:rPr kumimoji="1" lang="en-US" altLang="ja-JP" dirty="0"/>
              <a:t>ITa-1</a:t>
            </a:r>
            <a:r>
              <a:rPr kumimoji="1" lang="ja-JP" altLang="en-US" dirty="0"/>
              <a:t>テスト範囲</a:t>
            </a:r>
          </a:p>
        </p:txBody>
      </p:sp>
      <p:sp>
        <p:nvSpPr>
          <p:cNvPr id="3" name="テキスト プレースホルダー 2">
            <a:extLst>
              <a:ext uri="{FF2B5EF4-FFF2-40B4-BE49-F238E27FC236}">
                <a16:creationId xmlns:a16="http://schemas.microsoft.com/office/drawing/2014/main" id="{B918F7C2-BFAF-73FE-9F80-E8546A8813D9}"/>
              </a:ext>
            </a:extLst>
          </p:cNvPr>
          <p:cNvSpPr>
            <a:spLocks noGrp="1"/>
          </p:cNvSpPr>
          <p:nvPr>
            <p:ph type="body" sz="quarter" idx="13"/>
          </p:nvPr>
        </p:nvSpPr>
        <p:spPr>
          <a:xfrm>
            <a:off x="593725" y="789046"/>
            <a:ext cx="10972800" cy="391361"/>
          </a:xfrm>
        </p:spPr>
        <p:txBody>
          <a:bodyPr/>
          <a:lstStyle/>
          <a:p>
            <a:r>
              <a:rPr lang="ja-JP" altLang="en-US" dirty="0"/>
              <a:t>アプリケーション構成上の</a:t>
            </a:r>
            <a:r>
              <a:rPr lang="en-US" altLang="ja-JP" dirty="0"/>
              <a:t>UT/ITa-1</a:t>
            </a:r>
            <a:r>
              <a:rPr lang="ja-JP" altLang="en-US" dirty="0"/>
              <a:t>こうていにおける検証範囲は下記の通り。</a:t>
            </a:r>
            <a:endParaRPr kumimoji="1" lang="ja-JP" altLang="en-US" dirty="0"/>
          </a:p>
        </p:txBody>
      </p:sp>
      <p:sp>
        <p:nvSpPr>
          <p:cNvPr id="5" name="正方形/長方形 4">
            <a:extLst>
              <a:ext uri="{FF2B5EF4-FFF2-40B4-BE49-F238E27FC236}">
                <a16:creationId xmlns:a16="http://schemas.microsoft.com/office/drawing/2014/main" id="{89FFF002-0B3B-6CF0-F89E-F09F61ECB148}"/>
              </a:ext>
            </a:extLst>
          </p:cNvPr>
          <p:cNvSpPr/>
          <p:nvPr/>
        </p:nvSpPr>
        <p:spPr>
          <a:xfrm>
            <a:off x="211976" y="1774764"/>
            <a:ext cx="270162" cy="3138056"/>
          </a:xfrm>
          <a:prstGeom prst="rect">
            <a:avLst/>
          </a:prstGeom>
          <a:solidFill>
            <a:schemeClr val="tx1">
              <a:lumMod val="95000"/>
            </a:schemeClr>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SCRUM</a:t>
            </a:r>
            <a:endParaRPr kumimoji="1" lang="ja-JP" altLang="en-US" sz="1400" dirty="0">
              <a:solidFill>
                <a:schemeClr val="bg1"/>
              </a:solidFill>
            </a:endParaRPr>
          </a:p>
        </p:txBody>
      </p:sp>
      <p:sp>
        <p:nvSpPr>
          <p:cNvPr id="6" name="正方形/長方形 5">
            <a:extLst>
              <a:ext uri="{FF2B5EF4-FFF2-40B4-BE49-F238E27FC236}">
                <a16:creationId xmlns:a16="http://schemas.microsoft.com/office/drawing/2014/main" id="{8AA73BBF-97F6-3283-56A4-D3E2D7475D90}"/>
              </a:ext>
            </a:extLst>
          </p:cNvPr>
          <p:cNvSpPr/>
          <p:nvPr/>
        </p:nvSpPr>
        <p:spPr>
          <a:xfrm>
            <a:off x="619299" y="1379913"/>
            <a:ext cx="1891145" cy="5419898"/>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フロントエンド</a:t>
            </a:r>
          </a:p>
        </p:txBody>
      </p:sp>
      <p:sp>
        <p:nvSpPr>
          <p:cNvPr id="7" name="正方形/長方形 6">
            <a:extLst>
              <a:ext uri="{FF2B5EF4-FFF2-40B4-BE49-F238E27FC236}">
                <a16:creationId xmlns:a16="http://schemas.microsoft.com/office/drawing/2014/main" id="{45D62C14-C1D3-200B-4352-3DDBBE2A94CC}"/>
              </a:ext>
            </a:extLst>
          </p:cNvPr>
          <p:cNvSpPr/>
          <p:nvPr/>
        </p:nvSpPr>
        <p:spPr>
          <a:xfrm>
            <a:off x="727976" y="1774764"/>
            <a:ext cx="1677152" cy="1899459"/>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bg1"/>
                </a:solidFill>
              </a:rPr>
              <a:t>PC</a:t>
            </a:r>
            <a:endParaRPr kumimoji="1" lang="ja-JP" altLang="en-US" sz="1400" dirty="0">
              <a:solidFill>
                <a:schemeClr val="bg1"/>
              </a:solidFill>
            </a:endParaRPr>
          </a:p>
        </p:txBody>
      </p:sp>
      <p:sp>
        <p:nvSpPr>
          <p:cNvPr id="8" name="正方形/長方形 7">
            <a:extLst>
              <a:ext uri="{FF2B5EF4-FFF2-40B4-BE49-F238E27FC236}">
                <a16:creationId xmlns:a16="http://schemas.microsoft.com/office/drawing/2014/main" id="{954586F2-EC8D-5A8B-BFAB-A31F91E573D1}"/>
              </a:ext>
            </a:extLst>
          </p:cNvPr>
          <p:cNvSpPr/>
          <p:nvPr/>
        </p:nvSpPr>
        <p:spPr>
          <a:xfrm>
            <a:off x="836653" y="2061555"/>
            <a:ext cx="1461983" cy="1097279"/>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9" name="四角形: 角を丸くする 8">
            <a:extLst>
              <a:ext uri="{FF2B5EF4-FFF2-40B4-BE49-F238E27FC236}">
                <a16:creationId xmlns:a16="http://schemas.microsoft.com/office/drawing/2014/main" id="{306E3F17-652E-7D52-516C-37511BF4A188}"/>
              </a:ext>
            </a:extLst>
          </p:cNvPr>
          <p:cNvSpPr/>
          <p:nvPr/>
        </p:nvSpPr>
        <p:spPr>
          <a:xfrm>
            <a:off x="926925" y="2319250"/>
            <a:ext cx="1280937" cy="486291"/>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sp>
        <p:nvSpPr>
          <p:cNvPr id="10" name="四角形: 角を丸くする 9">
            <a:extLst>
              <a:ext uri="{FF2B5EF4-FFF2-40B4-BE49-F238E27FC236}">
                <a16:creationId xmlns:a16="http://schemas.microsoft.com/office/drawing/2014/main" id="{14E250BA-376C-F45C-D90E-C6081B4190FE}"/>
              </a:ext>
            </a:extLst>
          </p:cNvPr>
          <p:cNvSpPr/>
          <p:nvPr/>
        </p:nvSpPr>
        <p:spPr>
          <a:xfrm>
            <a:off x="926925" y="2855416"/>
            <a:ext cx="1280937" cy="253543"/>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sp>
        <p:nvSpPr>
          <p:cNvPr id="11" name="正方形/長方形 10">
            <a:extLst>
              <a:ext uri="{FF2B5EF4-FFF2-40B4-BE49-F238E27FC236}">
                <a16:creationId xmlns:a16="http://schemas.microsoft.com/office/drawing/2014/main" id="{B6E9CA3E-E0F6-4E3A-C904-B35C9E1E2C7F}"/>
              </a:ext>
            </a:extLst>
          </p:cNvPr>
          <p:cNvSpPr/>
          <p:nvPr/>
        </p:nvSpPr>
        <p:spPr>
          <a:xfrm>
            <a:off x="836653" y="3308464"/>
            <a:ext cx="1461983" cy="324196"/>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12" name="四角形: 角を丸くする 11">
            <a:extLst>
              <a:ext uri="{FF2B5EF4-FFF2-40B4-BE49-F238E27FC236}">
                <a16:creationId xmlns:a16="http://schemas.microsoft.com/office/drawing/2014/main" id="{6AD8EB05-E45B-3A97-C7AA-BA8F77E6617E}"/>
              </a:ext>
            </a:extLst>
          </p:cNvPr>
          <p:cNvSpPr/>
          <p:nvPr/>
        </p:nvSpPr>
        <p:spPr>
          <a:xfrm>
            <a:off x="1335026" y="3366653"/>
            <a:ext cx="900000" cy="216132"/>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cxnSp>
        <p:nvCxnSpPr>
          <p:cNvPr id="14" name="直線矢印コネクタ 13">
            <a:extLst>
              <a:ext uri="{FF2B5EF4-FFF2-40B4-BE49-F238E27FC236}">
                <a16:creationId xmlns:a16="http://schemas.microsoft.com/office/drawing/2014/main" id="{60D22193-FA85-E286-4581-014DA53D9F99}"/>
              </a:ext>
            </a:extLst>
          </p:cNvPr>
          <p:cNvCxnSpPr>
            <a:cxnSpLocks/>
            <a:stCxn id="8" idx="2"/>
            <a:endCxn id="11" idx="0"/>
          </p:cNvCxnSpPr>
          <p:nvPr/>
        </p:nvCxnSpPr>
        <p:spPr>
          <a:xfrm>
            <a:off x="1567645" y="3158834"/>
            <a:ext cx="0" cy="149630"/>
          </a:xfrm>
          <a:prstGeom prst="straightConnector1">
            <a:avLst/>
          </a:prstGeom>
          <a:solidFill>
            <a:schemeClr val="tx1">
              <a:lumMod val="95000"/>
            </a:schemeClr>
          </a:solidFill>
          <a:ln>
            <a:solidFill>
              <a:schemeClr val="tx1">
                <a:lumMod val="50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cxnSp>
      <p:sp>
        <p:nvSpPr>
          <p:cNvPr id="17" name="正方形/長方形 16">
            <a:extLst>
              <a:ext uri="{FF2B5EF4-FFF2-40B4-BE49-F238E27FC236}">
                <a16:creationId xmlns:a16="http://schemas.microsoft.com/office/drawing/2014/main" id="{1B09E183-D3F9-B5E8-527F-68A8BAA062B7}"/>
              </a:ext>
            </a:extLst>
          </p:cNvPr>
          <p:cNvSpPr/>
          <p:nvPr/>
        </p:nvSpPr>
        <p:spPr>
          <a:xfrm>
            <a:off x="727976" y="3746962"/>
            <a:ext cx="1677152" cy="1165858"/>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スマホ</a:t>
            </a:r>
            <a:r>
              <a:rPr kumimoji="1" lang="en-US" altLang="ja-JP" sz="1400" dirty="0">
                <a:solidFill>
                  <a:schemeClr val="bg1"/>
                </a:solidFill>
              </a:rPr>
              <a:t>/</a:t>
            </a:r>
            <a:r>
              <a:rPr kumimoji="1" lang="ja-JP" altLang="en-US" sz="1400" dirty="0">
                <a:solidFill>
                  <a:schemeClr val="bg1"/>
                </a:solidFill>
              </a:rPr>
              <a:t>モバイル端末</a:t>
            </a:r>
          </a:p>
        </p:txBody>
      </p:sp>
      <p:sp>
        <p:nvSpPr>
          <p:cNvPr id="21" name="正方形/長方形 20">
            <a:extLst>
              <a:ext uri="{FF2B5EF4-FFF2-40B4-BE49-F238E27FC236}">
                <a16:creationId xmlns:a16="http://schemas.microsoft.com/office/drawing/2014/main" id="{4A4ED3EA-76F3-BF26-F7BA-ADF630A1BD5A}"/>
              </a:ext>
            </a:extLst>
          </p:cNvPr>
          <p:cNvSpPr/>
          <p:nvPr/>
        </p:nvSpPr>
        <p:spPr>
          <a:xfrm>
            <a:off x="836653" y="4501338"/>
            <a:ext cx="1461983" cy="324196"/>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22" name="四角形: 角を丸くする 21">
            <a:extLst>
              <a:ext uri="{FF2B5EF4-FFF2-40B4-BE49-F238E27FC236}">
                <a16:creationId xmlns:a16="http://schemas.microsoft.com/office/drawing/2014/main" id="{57E6121F-0D17-41C1-FEA5-C9824D8F034A}"/>
              </a:ext>
            </a:extLst>
          </p:cNvPr>
          <p:cNvSpPr/>
          <p:nvPr/>
        </p:nvSpPr>
        <p:spPr>
          <a:xfrm>
            <a:off x="1335026" y="4559527"/>
            <a:ext cx="900000" cy="216132"/>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cxnSp>
        <p:nvCxnSpPr>
          <p:cNvPr id="23" name="直線矢印コネクタ 22">
            <a:extLst>
              <a:ext uri="{FF2B5EF4-FFF2-40B4-BE49-F238E27FC236}">
                <a16:creationId xmlns:a16="http://schemas.microsoft.com/office/drawing/2014/main" id="{A132E128-BCD2-9194-699A-FBEEDC1382AE}"/>
              </a:ext>
            </a:extLst>
          </p:cNvPr>
          <p:cNvCxnSpPr>
            <a:cxnSpLocks/>
            <a:stCxn id="24" idx="2"/>
            <a:endCxn id="21" idx="0"/>
          </p:cNvCxnSpPr>
          <p:nvPr/>
        </p:nvCxnSpPr>
        <p:spPr>
          <a:xfrm>
            <a:off x="1567645" y="4344436"/>
            <a:ext cx="0" cy="156902"/>
          </a:xfrm>
          <a:prstGeom prst="straightConnector1">
            <a:avLst/>
          </a:prstGeom>
          <a:solidFill>
            <a:schemeClr val="tx1">
              <a:lumMod val="95000"/>
            </a:schemeClr>
          </a:solidFill>
          <a:ln>
            <a:solidFill>
              <a:schemeClr val="tx1">
                <a:lumMod val="50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cxnSp>
      <p:sp>
        <p:nvSpPr>
          <p:cNvPr id="24" name="正方形/長方形 23">
            <a:extLst>
              <a:ext uri="{FF2B5EF4-FFF2-40B4-BE49-F238E27FC236}">
                <a16:creationId xmlns:a16="http://schemas.microsoft.com/office/drawing/2014/main" id="{DD7F6F10-ED2D-D0DA-1EB7-F091E82CB206}"/>
              </a:ext>
            </a:extLst>
          </p:cNvPr>
          <p:cNvSpPr/>
          <p:nvPr/>
        </p:nvSpPr>
        <p:spPr>
          <a:xfrm>
            <a:off x="836653" y="4020240"/>
            <a:ext cx="1461983" cy="324196"/>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25" name="四角形: 角を丸くする 24">
            <a:extLst>
              <a:ext uri="{FF2B5EF4-FFF2-40B4-BE49-F238E27FC236}">
                <a16:creationId xmlns:a16="http://schemas.microsoft.com/office/drawing/2014/main" id="{6509DAE7-644B-C00E-EADD-0009A03C9FC3}"/>
              </a:ext>
            </a:extLst>
          </p:cNvPr>
          <p:cNvSpPr/>
          <p:nvPr/>
        </p:nvSpPr>
        <p:spPr>
          <a:xfrm>
            <a:off x="1335026" y="4078429"/>
            <a:ext cx="900000" cy="216132"/>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cxnSp>
        <p:nvCxnSpPr>
          <p:cNvPr id="27" name="直線矢印コネクタ 26">
            <a:extLst>
              <a:ext uri="{FF2B5EF4-FFF2-40B4-BE49-F238E27FC236}">
                <a16:creationId xmlns:a16="http://schemas.microsoft.com/office/drawing/2014/main" id="{7BA75D64-56F9-82BD-FE50-CA7A4FE06DBE}"/>
              </a:ext>
            </a:extLst>
          </p:cNvPr>
          <p:cNvCxnSpPr>
            <a:cxnSpLocks/>
          </p:cNvCxnSpPr>
          <p:nvPr/>
        </p:nvCxnSpPr>
        <p:spPr>
          <a:xfrm>
            <a:off x="2103122" y="2319250"/>
            <a:ext cx="1" cy="486291"/>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29EAAEFB-AE1C-3C36-7DFF-274D384EC50B}"/>
              </a:ext>
            </a:extLst>
          </p:cNvPr>
          <p:cNvSpPr/>
          <p:nvPr/>
        </p:nvSpPr>
        <p:spPr>
          <a:xfrm>
            <a:off x="1886883" y="2468871"/>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①</a:t>
            </a:r>
          </a:p>
        </p:txBody>
      </p:sp>
      <p:cxnSp>
        <p:nvCxnSpPr>
          <p:cNvPr id="32" name="直線矢印コネクタ 31">
            <a:extLst>
              <a:ext uri="{FF2B5EF4-FFF2-40B4-BE49-F238E27FC236}">
                <a16:creationId xmlns:a16="http://schemas.microsoft.com/office/drawing/2014/main" id="{344515C7-3D22-DC99-801C-765AA5FED095}"/>
              </a:ext>
            </a:extLst>
          </p:cNvPr>
          <p:cNvCxnSpPr>
            <a:cxnSpLocks/>
          </p:cNvCxnSpPr>
          <p:nvPr/>
        </p:nvCxnSpPr>
        <p:spPr>
          <a:xfrm>
            <a:off x="2298134" y="2061555"/>
            <a:ext cx="0" cy="1090007"/>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FD2083AB-B887-DDA8-A9A9-1020BC8D573C}"/>
              </a:ext>
            </a:extLst>
          </p:cNvPr>
          <p:cNvSpPr/>
          <p:nvPr/>
        </p:nvSpPr>
        <p:spPr>
          <a:xfrm>
            <a:off x="2250846" y="2576936"/>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➁</a:t>
            </a:r>
          </a:p>
        </p:txBody>
      </p:sp>
      <p:sp>
        <p:nvSpPr>
          <p:cNvPr id="36" name="正方形/長方形 35">
            <a:extLst>
              <a:ext uri="{FF2B5EF4-FFF2-40B4-BE49-F238E27FC236}">
                <a16:creationId xmlns:a16="http://schemas.microsoft.com/office/drawing/2014/main" id="{522B7448-2C06-28A9-D0BD-DD9D22C8D241}"/>
              </a:ext>
            </a:extLst>
          </p:cNvPr>
          <p:cNvSpPr/>
          <p:nvPr/>
        </p:nvSpPr>
        <p:spPr>
          <a:xfrm>
            <a:off x="727976" y="5112325"/>
            <a:ext cx="1677152" cy="1616013"/>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スマホ</a:t>
            </a:r>
            <a:r>
              <a:rPr kumimoji="1" lang="en-US" altLang="ja-JP" sz="1400" dirty="0">
                <a:solidFill>
                  <a:schemeClr val="bg1"/>
                </a:solidFill>
              </a:rPr>
              <a:t>/</a:t>
            </a:r>
            <a:r>
              <a:rPr kumimoji="1" lang="ja-JP" altLang="en-US" sz="1400" dirty="0">
                <a:solidFill>
                  <a:schemeClr val="bg1"/>
                </a:solidFill>
              </a:rPr>
              <a:t>モバイル端末</a:t>
            </a:r>
          </a:p>
        </p:txBody>
      </p:sp>
      <p:sp>
        <p:nvSpPr>
          <p:cNvPr id="37" name="正方形/長方形 36">
            <a:extLst>
              <a:ext uri="{FF2B5EF4-FFF2-40B4-BE49-F238E27FC236}">
                <a16:creationId xmlns:a16="http://schemas.microsoft.com/office/drawing/2014/main" id="{6DBFC1A2-C485-0379-E998-CC407693DBEC}"/>
              </a:ext>
            </a:extLst>
          </p:cNvPr>
          <p:cNvSpPr/>
          <p:nvPr/>
        </p:nvSpPr>
        <p:spPr>
          <a:xfrm>
            <a:off x="836653" y="5866702"/>
            <a:ext cx="1461983" cy="324196"/>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38" name="四角形: 角を丸くする 37">
            <a:extLst>
              <a:ext uri="{FF2B5EF4-FFF2-40B4-BE49-F238E27FC236}">
                <a16:creationId xmlns:a16="http://schemas.microsoft.com/office/drawing/2014/main" id="{46B4E17C-0F1E-840A-AE77-1B0071CA3376}"/>
              </a:ext>
            </a:extLst>
          </p:cNvPr>
          <p:cNvSpPr/>
          <p:nvPr/>
        </p:nvSpPr>
        <p:spPr>
          <a:xfrm>
            <a:off x="1335026" y="5924891"/>
            <a:ext cx="900000" cy="216132"/>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cxnSp>
        <p:nvCxnSpPr>
          <p:cNvPr id="39" name="直線矢印コネクタ 38">
            <a:extLst>
              <a:ext uri="{FF2B5EF4-FFF2-40B4-BE49-F238E27FC236}">
                <a16:creationId xmlns:a16="http://schemas.microsoft.com/office/drawing/2014/main" id="{56AF08BB-0E07-AC0F-FC65-EA49E5581895}"/>
              </a:ext>
            </a:extLst>
          </p:cNvPr>
          <p:cNvCxnSpPr>
            <a:cxnSpLocks/>
            <a:stCxn id="40" idx="2"/>
            <a:endCxn id="37" idx="0"/>
          </p:cNvCxnSpPr>
          <p:nvPr/>
        </p:nvCxnSpPr>
        <p:spPr>
          <a:xfrm>
            <a:off x="1567645" y="5709800"/>
            <a:ext cx="0" cy="156902"/>
          </a:xfrm>
          <a:prstGeom prst="straightConnector1">
            <a:avLst/>
          </a:prstGeom>
          <a:solidFill>
            <a:schemeClr val="tx1">
              <a:lumMod val="95000"/>
            </a:schemeClr>
          </a:solidFill>
          <a:ln>
            <a:solidFill>
              <a:schemeClr val="tx1">
                <a:lumMod val="50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cxnSp>
      <p:sp>
        <p:nvSpPr>
          <p:cNvPr id="40" name="正方形/長方形 39">
            <a:extLst>
              <a:ext uri="{FF2B5EF4-FFF2-40B4-BE49-F238E27FC236}">
                <a16:creationId xmlns:a16="http://schemas.microsoft.com/office/drawing/2014/main" id="{2F972461-C14B-3A7C-EF16-09B7E7D9BE33}"/>
              </a:ext>
            </a:extLst>
          </p:cNvPr>
          <p:cNvSpPr/>
          <p:nvPr/>
        </p:nvSpPr>
        <p:spPr>
          <a:xfrm>
            <a:off x="836653" y="5385604"/>
            <a:ext cx="1461983" cy="324196"/>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41" name="四角形: 角を丸くする 40">
            <a:extLst>
              <a:ext uri="{FF2B5EF4-FFF2-40B4-BE49-F238E27FC236}">
                <a16:creationId xmlns:a16="http://schemas.microsoft.com/office/drawing/2014/main" id="{33A7AEF7-9F67-DC8F-B72D-53243145BA3B}"/>
              </a:ext>
            </a:extLst>
          </p:cNvPr>
          <p:cNvSpPr/>
          <p:nvPr/>
        </p:nvSpPr>
        <p:spPr>
          <a:xfrm>
            <a:off x="1335026" y="5443793"/>
            <a:ext cx="900000" cy="216132"/>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sp>
        <p:nvSpPr>
          <p:cNvPr id="42" name="正方形/長方形 41">
            <a:extLst>
              <a:ext uri="{FF2B5EF4-FFF2-40B4-BE49-F238E27FC236}">
                <a16:creationId xmlns:a16="http://schemas.microsoft.com/office/drawing/2014/main" id="{0841E3DE-C89F-1A9A-51FA-6A1768A871FB}"/>
              </a:ext>
            </a:extLst>
          </p:cNvPr>
          <p:cNvSpPr/>
          <p:nvPr/>
        </p:nvSpPr>
        <p:spPr>
          <a:xfrm>
            <a:off x="836653" y="6356342"/>
            <a:ext cx="1461983" cy="324196"/>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画面</a:t>
            </a:r>
          </a:p>
        </p:txBody>
      </p:sp>
      <p:sp>
        <p:nvSpPr>
          <p:cNvPr id="43" name="四角形: 角を丸くする 42">
            <a:extLst>
              <a:ext uri="{FF2B5EF4-FFF2-40B4-BE49-F238E27FC236}">
                <a16:creationId xmlns:a16="http://schemas.microsoft.com/office/drawing/2014/main" id="{9E25043A-8E2F-F54A-811B-E9A0CEB4D11F}"/>
              </a:ext>
            </a:extLst>
          </p:cNvPr>
          <p:cNvSpPr/>
          <p:nvPr/>
        </p:nvSpPr>
        <p:spPr>
          <a:xfrm>
            <a:off x="1335026" y="6414531"/>
            <a:ext cx="900000" cy="216132"/>
          </a:xfrm>
          <a:prstGeom prst="round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コンテンツ</a:t>
            </a:r>
          </a:p>
        </p:txBody>
      </p:sp>
      <p:cxnSp>
        <p:nvCxnSpPr>
          <p:cNvPr id="44" name="直線矢印コネクタ 43">
            <a:extLst>
              <a:ext uri="{FF2B5EF4-FFF2-40B4-BE49-F238E27FC236}">
                <a16:creationId xmlns:a16="http://schemas.microsoft.com/office/drawing/2014/main" id="{B00482B9-C57F-0FEA-FC44-58F94D11F08E}"/>
              </a:ext>
            </a:extLst>
          </p:cNvPr>
          <p:cNvCxnSpPr>
            <a:cxnSpLocks/>
            <a:stCxn id="37" idx="2"/>
            <a:endCxn id="42" idx="0"/>
          </p:cNvCxnSpPr>
          <p:nvPr/>
        </p:nvCxnSpPr>
        <p:spPr>
          <a:xfrm>
            <a:off x="1567645" y="6190898"/>
            <a:ext cx="0" cy="165444"/>
          </a:xfrm>
          <a:prstGeom prst="straightConnector1">
            <a:avLst/>
          </a:prstGeom>
          <a:solidFill>
            <a:schemeClr val="tx1">
              <a:lumMod val="95000"/>
            </a:schemeClr>
          </a:solidFill>
          <a:ln>
            <a:solidFill>
              <a:schemeClr val="tx1">
                <a:lumMod val="50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cxnSp>
      <p:sp>
        <p:nvSpPr>
          <p:cNvPr id="46" name="正方形/長方形 45">
            <a:extLst>
              <a:ext uri="{FF2B5EF4-FFF2-40B4-BE49-F238E27FC236}">
                <a16:creationId xmlns:a16="http://schemas.microsoft.com/office/drawing/2014/main" id="{2AB1BB8E-4550-BA5B-46CC-ECC376B62216}"/>
              </a:ext>
            </a:extLst>
          </p:cNvPr>
          <p:cNvSpPr/>
          <p:nvPr/>
        </p:nvSpPr>
        <p:spPr>
          <a:xfrm>
            <a:off x="211976" y="5112325"/>
            <a:ext cx="270162" cy="1605616"/>
          </a:xfrm>
          <a:prstGeom prst="rect">
            <a:avLst/>
          </a:prstGeom>
          <a:solidFill>
            <a:schemeClr val="tx1">
              <a:lumMod val="95000"/>
            </a:schemeClr>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SCRUM</a:t>
            </a:r>
            <a:endParaRPr kumimoji="1" lang="ja-JP" altLang="en-US" sz="1400" dirty="0">
              <a:solidFill>
                <a:schemeClr val="bg1"/>
              </a:solidFill>
            </a:endParaRPr>
          </a:p>
        </p:txBody>
      </p:sp>
      <p:cxnSp>
        <p:nvCxnSpPr>
          <p:cNvPr id="47" name="直線矢印コネクタ 46">
            <a:extLst>
              <a:ext uri="{FF2B5EF4-FFF2-40B4-BE49-F238E27FC236}">
                <a16:creationId xmlns:a16="http://schemas.microsoft.com/office/drawing/2014/main" id="{49864756-C7AD-2399-7908-737C2616AE15}"/>
              </a:ext>
            </a:extLst>
          </p:cNvPr>
          <p:cNvCxnSpPr>
            <a:cxnSpLocks/>
          </p:cNvCxnSpPr>
          <p:nvPr/>
        </p:nvCxnSpPr>
        <p:spPr>
          <a:xfrm>
            <a:off x="785219" y="5489914"/>
            <a:ext cx="0" cy="1090007"/>
          </a:xfrm>
          <a:prstGeom prst="straightConnector1">
            <a:avLst/>
          </a:prstGeom>
          <a:solidFill>
            <a:schemeClr val="tx1"/>
          </a:solid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cxnSp>
      <p:sp>
        <p:nvSpPr>
          <p:cNvPr id="48" name="正方形/長方形 47">
            <a:extLst>
              <a:ext uri="{FF2B5EF4-FFF2-40B4-BE49-F238E27FC236}">
                <a16:creationId xmlns:a16="http://schemas.microsoft.com/office/drawing/2014/main" id="{183AF6B3-12BB-484A-79FA-685EA64D19C9}"/>
              </a:ext>
            </a:extLst>
          </p:cNvPr>
          <p:cNvSpPr/>
          <p:nvPr/>
        </p:nvSpPr>
        <p:spPr>
          <a:xfrm>
            <a:off x="480229" y="5248840"/>
            <a:ext cx="203881" cy="165976"/>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6699FF"/>
                </a:solidFill>
              </a:rPr>
              <a:t>④</a:t>
            </a:r>
          </a:p>
        </p:txBody>
      </p:sp>
      <p:sp>
        <p:nvSpPr>
          <p:cNvPr id="49" name="正方形/長方形 48">
            <a:extLst>
              <a:ext uri="{FF2B5EF4-FFF2-40B4-BE49-F238E27FC236}">
                <a16:creationId xmlns:a16="http://schemas.microsoft.com/office/drawing/2014/main" id="{EC995D06-17AB-B325-0B6B-89635F0D903D}"/>
              </a:ext>
            </a:extLst>
          </p:cNvPr>
          <p:cNvSpPr/>
          <p:nvPr/>
        </p:nvSpPr>
        <p:spPr>
          <a:xfrm>
            <a:off x="10111048" y="711306"/>
            <a:ext cx="1236833" cy="343502"/>
          </a:xfrm>
          <a:prstGeom prst="rect">
            <a:avLst/>
          </a:prstGeom>
          <a:solidFill>
            <a:schemeClr val="tx1"/>
          </a:solidFill>
          <a:ln w="12700">
            <a:solidFill>
              <a:srgbClr val="6699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rgbClr val="6699FF"/>
                </a:solidFill>
              </a:rPr>
              <a:t>ITa-1</a:t>
            </a:r>
            <a:endParaRPr kumimoji="1" lang="ja-JP" altLang="en-US" sz="1400" dirty="0">
              <a:solidFill>
                <a:srgbClr val="6699FF"/>
              </a:solidFill>
            </a:endParaRPr>
          </a:p>
        </p:txBody>
      </p:sp>
      <p:sp>
        <p:nvSpPr>
          <p:cNvPr id="50" name="正方形/長方形 49">
            <a:extLst>
              <a:ext uri="{FF2B5EF4-FFF2-40B4-BE49-F238E27FC236}">
                <a16:creationId xmlns:a16="http://schemas.microsoft.com/office/drawing/2014/main" id="{672112C1-5E33-68E0-E1F6-DB00DF01C85C}"/>
              </a:ext>
            </a:extLst>
          </p:cNvPr>
          <p:cNvSpPr/>
          <p:nvPr/>
        </p:nvSpPr>
        <p:spPr>
          <a:xfrm>
            <a:off x="690820" y="5243296"/>
            <a:ext cx="203881" cy="165976"/>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6699FF"/>
                </a:solidFill>
              </a:rPr>
              <a:t>⑤</a:t>
            </a:r>
          </a:p>
        </p:txBody>
      </p:sp>
      <p:sp>
        <p:nvSpPr>
          <p:cNvPr id="51" name="正方形/長方形 50">
            <a:extLst>
              <a:ext uri="{FF2B5EF4-FFF2-40B4-BE49-F238E27FC236}">
                <a16:creationId xmlns:a16="http://schemas.microsoft.com/office/drawing/2014/main" id="{C591993C-DAAE-8A70-BDEF-2106AEF269FB}"/>
              </a:ext>
            </a:extLst>
          </p:cNvPr>
          <p:cNvSpPr/>
          <p:nvPr/>
        </p:nvSpPr>
        <p:spPr>
          <a:xfrm>
            <a:off x="2687368" y="1368480"/>
            <a:ext cx="7196465" cy="5419898"/>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バックエンド</a:t>
            </a:r>
          </a:p>
        </p:txBody>
      </p:sp>
      <p:sp>
        <p:nvSpPr>
          <p:cNvPr id="52" name="正方形/長方形 51">
            <a:extLst>
              <a:ext uri="{FF2B5EF4-FFF2-40B4-BE49-F238E27FC236}">
                <a16:creationId xmlns:a16="http://schemas.microsoft.com/office/drawing/2014/main" id="{1F14021A-B9E4-CCF1-A1E3-C83F0E126200}"/>
              </a:ext>
            </a:extLst>
          </p:cNvPr>
          <p:cNvSpPr/>
          <p:nvPr/>
        </p:nvSpPr>
        <p:spPr>
          <a:xfrm>
            <a:off x="3176239" y="1774764"/>
            <a:ext cx="2958554" cy="4953574"/>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en-US" altLang="ja-JP" sz="1400" dirty="0">
                <a:solidFill>
                  <a:schemeClr val="bg1"/>
                </a:solidFill>
              </a:rPr>
              <a:t>API</a:t>
            </a:r>
            <a:r>
              <a:rPr kumimoji="1" lang="ja-JP" altLang="en-US" sz="1400" dirty="0">
                <a:solidFill>
                  <a:schemeClr val="bg1"/>
                </a:solidFill>
              </a:rPr>
              <a:t>マイクロサービス</a:t>
            </a:r>
          </a:p>
        </p:txBody>
      </p:sp>
      <p:sp>
        <p:nvSpPr>
          <p:cNvPr id="53" name="正方形/長方形 52">
            <a:extLst>
              <a:ext uri="{FF2B5EF4-FFF2-40B4-BE49-F238E27FC236}">
                <a16:creationId xmlns:a16="http://schemas.microsoft.com/office/drawing/2014/main" id="{25BBF531-B519-1A43-71B1-D301A7162321}"/>
              </a:ext>
            </a:extLst>
          </p:cNvPr>
          <p:cNvSpPr/>
          <p:nvPr/>
        </p:nvSpPr>
        <p:spPr>
          <a:xfrm>
            <a:off x="3507555" y="2260797"/>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54" name="正方形/長方形 53">
            <a:extLst>
              <a:ext uri="{FF2B5EF4-FFF2-40B4-BE49-F238E27FC236}">
                <a16:creationId xmlns:a16="http://schemas.microsoft.com/office/drawing/2014/main" id="{2A970FE6-9936-2F52-F19D-9A9EA9F2B3FC}"/>
              </a:ext>
            </a:extLst>
          </p:cNvPr>
          <p:cNvSpPr/>
          <p:nvPr/>
        </p:nvSpPr>
        <p:spPr>
          <a:xfrm>
            <a:off x="4817802" y="2260797"/>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55" name="正方形/長方形 54">
            <a:extLst>
              <a:ext uri="{FF2B5EF4-FFF2-40B4-BE49-F238E27FC236}">
                <a16:creationId xmlns:a16="http://schemas.microsoft.com/office/drawing/2014/main" id="{6FBCD44B-6B98-A4E2-D2D5-401F35012A79}"/>
              </a:ext>
            </a:extLst>
          </p:cNvPr>
          <p:cNvSpPr/>
          <p:nvPr/>
        </p:nvSpPr>
        <p:spPr>
          <a:xfrm>
            <a:off x="3507555" y="2781641"/>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bg1"/>
              </a:solidFill>
            </a:endParaRPr>
          </a:p>
        </p:txBody>
      </p:sp>
      <p:sp>
        <p:nvSpPr>
          <p:cNvPr id="56" name="正方形/長方形 55">
            <a:extLst>
              <a:ext uri="{FF2B5EF4-FFF2-40B4-BE49-F238E27FC236}">
                <a16:creationId xmlns:a16="http://schemas.microsoft.com/office/drawing/2014/main" id="{5B13F22C-560D-8F59-24A4-82C588365733}"/>
              </a:ext>
            </a:extLst>
          </p:cNvPr>
          <p:cNvSpPr/>
          <p:nvPr/>
        </p:nvSpPr>
        <p:spPr>
          <a:xfrm>
            <a:off x="4817802" y="2781641"/>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bg1"/>
              </a:solidFill>
            </a:endParaRPr>
          </a:p>
        </p:txBody>
      </p:sp>
      <p:sp>
        <p:nvSpPr>
          <p:cNvPr id="57" name="正方形/長方形 56">
            <a:extLst>
              <a:ext uri="{FF2B5EF4-FFF2-40B4-BE49-F238E27FC236}">
                <a16:creationId xmlns:a16="http://schemas.microsoft.com/office/drawing/2014/main" id="{46D7D955-39E1-DDFC-77DA-4054F1F05102}"/>
              </a:ext>
            </a:extLst>
          </p:cNvPr>
          <p:cNvSpPr/>
          <p:nvPr/>
        </p:nvSpPr>
        <p:spPr>
          <a:xfrm>
            <a:off x="3507555" y="3302486"/>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bg1"/>
              </a:solidFill>
            </a:endParaRPr>
          </a:p>
        </p:txBody>
      </p:sp>
      <p:sp>
        <p:nvSpPr>
          <p:cNvPr id="58" name="正方形/長方形 57">
            <a:extLst>
              <a:ext uri="{FF2B5EF4-FFF2-40B4-BE49-F238E27FC236}">
                <a16:creationId xmlns:a16="http://schemas.microsoft.com/office/drawing/2014/main" id="{1FA62C34-14A4-6C72-630F-43F4F8A80FAF}"/>
              </a:ext>
            </a:extLst>
          </p:cNvPr>
          <p:cNvSpPr/>
          <p:nvPr/>
        </p:nvSpPr>
        <p:spPr>
          <a:xfrm>
            <a:off x="4817802" y="3302486"/>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bg1"/>
                </a:solidFill>
              </a:rPr>
              <a:t>I/F</a:t>
            </a:r>
          </a:p>
          <a:p>
            <a:pPr algn="ctr"/>
            <a:r>
              <a:rPr kumimoji="1" lang="en-US" altLang="ja-JP" sz="1200" dirty="0">
                <a:solidFill>
                  <a:schemeClr val="bg1"/>
                </a:solidFill>
              </a:rPr>
              <a:t>(</a:t>
            </a:r>
            <a:r>
              <a:rPr kumimoji="1" lang="ja-JP" altLang="en-US" sz="1200" dirty="0">
                <a:solidFill>
                  <a:schemeClr val="bg1"/>
                </a:solidFill>
              </a:rPr>
              <a:t>外部連携</a:t>
            </a:r>
            <a:r>
              <a:rPr kumimoji="1" lang="en-US" altLang="ja-JP" sz="1200" dirty="0">
                <a:solidFill>
                  <a:schemeClr val="bg1"/>
                </a:solidFill>
              </a:rPr>
              <a:t>)</a:t>
            </a:r>
            <a:endParaRPr kumimoji="1" lang="ja-JP" altLang="en-US" sz="1200" dirty="0">
              <a:solidFill>
                <a:schemeClr val="bg1"/>
              </a:solidFill>
            </a:endParaRPr>
          </a:p>
        </p:txBody>
      </p:sp>
      <p:sp>
        <p:nvSpPr>
          <p:cNvPr id="59" name="四角形: 角を丸くする 58">
            <a:extLst>
              <a:ext uri="{FF2B5EF4-FFF2-40B4-BE49-F238E27FC236}">
                <a16:creationId xmlns:a16="http://schemas.microsoft.com/office/drawing/2014/main" id="{65BF5B9B-D485-B0C3-F40E-4A2BD8651001}"/>
              </a:ext>
            </a:extLst>
          </p:cNvPr>
          <p:cNvSpPr/>
          <p:nvPr/>
        </p:nvSpPr>
        <p:spPr>
          <a:xfrm>
            <a:off x="3742867" y="2834423"/>
            <a:ext cx="657323" cy="278897"/>
          </a:xfrm>
          <a:prstGeom prst="roundRect">
            <a:avLst/>
          </a:prstGeom>
          <a:solidFill>
            <a:schemeClr val="tx1">
              <a:lumMod val="85000"/>
            </a:schemeClr>
          </a:solidFill>
          <a:ln>
            <a:solidFill>
              <a:schemeClr val="tx1">
                <a:lumMod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Stub</a:t>
            </a:r>
            <a:endParaRPr kumimoji="1" lang="ja-JP" altLang="en-US" sz="1400" dirty="0">
              <a:solidFill>
                <a:schemeClr val="bg1"/>
              </a:solidFill>
            </a:endParaRPr>
          </a:p>
        </p:txBody>
      </p:sp>
      <p:sp>
        <p:nvSpPr>
          <p:cNvPr id="60" name="四角形: 角を丸くする 59">
            <a:extLst>
              <a:ext uri="{FF2B5EF4-FFF2-40B4-BE49-F238E27FC236}">
                <a16:creationId xmlns:a16="http://schemas.microsoft.com/office/drawing/2014/main" id="{BE780D44-BB0D-D720-5B31-01CB92A9305D}"/>
              </a:ext>
            </a:extLst>
          </p:cNvPr>
          <p:cNvSpPr/>
          <p:nvPr/>
        </p:nvSpPr>
        <p:spPr>
          <a:xfrm>
            <a:off x="4986426" y="2834423"/>
            <a:ext cx="657323" cy="278897"/>
          </a:xfrm>
          <a:prstGeom prst="roundRect">
            <a:avLst/>
          </a:prstGeom>
          <a:solidFill>
            <a:schemeClr val="tx1">
              <a:lumMod val="85000"/>
            </a:schemeClr>
          </a:solidFill>
          <a:ln>
            <a:solidFill>
              <a:schemeClr val="tx1">
                <a:lumMod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Stub</a:t>
            </a:r>
            <a:endParaRPr kumimoji="1" lang="ja-JP" altLang="en-US" sz="1400" dirty="0">
              <a:solidFill>
                <a:schemeClr val="bg1"/>
              </a:solidFill>
            </a:endParaRPr>
          </a:p>
        </p:txBody>
      </p:sp>
      <p:sp>
        <p:nvSpPr>
          <p:cNvPr id="61" name="四角形: 角を丸くする 60">
            <a:extLst>
              <a:ext uri="{FF2B5EF4-FFF2-40B4-BE49-F238E27FC236}">
                <a16:creationId xmlns:a16="http://schemas.microsoft.com/office/drawing/2014/main" id="{8A6ACBCA-F924-BFE2-E2AB-7E44385A4121}"/>
              </a:ext>
            </a:extLst>
          </p:cNvPr>
          <p:cNvSpPr/>
          <p:nvPr/>
        </p:nvSpPr>
        <p:spPr>
          <a:xfrm>
            <a:off x="3523833" y="3350785"/>
            <a:ext cx="962387" cy="278897"/>
          </a:xfrm>
          <a:prstGeom prst="roundRect">
            <a:avLst/>
          </a:prstGeom>
          <a:solidFill>
            <a:schemeClr val="tx1">
              <a:lumMod val="85000"/>
            </a:schemeClr>
          </a:solidFill>
          <a:ln>
            <a:solidFill>
              <a:schemeClr val="tx1">
                <a:lumMod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lIns="18000" rIns="18000" rtlCol="0" anchor="ctr"/>
          <a:lstStyle/>
          <a:p>
            <a:pPr algn="ctr"/>
            <a:r>
              <a:rPr kumimoji="1" lang="en-US" altLang="ja-JP" sz="1200" dirty="0">
                <a:solidFill>
                  <a:schemeClr val="bg1"/>
                </a:solidFill>
              </a:rPr>
              <a:t>Driver/Stub</a:t>
            </a:r>
            <a:endParaRPr kumimoji="1" lang="ja-JP" altLang="en-US" sz="1200" dirty="0">
              <a:solidFill>
                <a:schemeClr val="bg1"/>
              </a:solidFill>
            </a:endParaRPr>
          </a:p>
        </p:txBody>
      </p:sp>
      <p:sp>
        <p:nvSpPr>
          <p:cNvPr id="63" name="正方形/長方形 62">
            <a:extLst>
              <a:ext uri="{FF2B5EF4-FFF2-40B4-BE49-F238E27FC236}">
                <a16:creationId xmlns:a16="http://schemas.microsoft.com/office/drawing/2014/main" id="{BC0583C9-D71A-A0AE-9B34-56AB10923420}"/>
              </a:ext>
            </a:extLst>
          </p:cNvPr>
          <p:cNvSpPr/>
          <p:nvPr/>
        </p:nvSpPr>
        <p:spPr>
          <a:xfrm>
            <a:off x="3507555" y="3887997"/>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bg1"/>
              </a:solidFill>
            </a:endParaRPr>
          </a:p>
        </p:txBody>
      </p:sp>
      <p:sp>
        <p:nvSpPr>
          <p:cNvPr id="64" name="四角形: 角を丸くする 63">
            <a:extLst>
              <a:ext uri="{FF2B5EF4-FFF2-40B4-BE49-F238E27FC236}">
                <a16:creationId xmlns:a16="http://schemas.microsoft.com/office/drawing/2014/main" id="{7023CC77-D7E4-6A8F-CE60-14D0AF3D7E5A}"/>
              </a:ext>
            </a:extLst>
          </p:cNvPr>
          <p:cNvSpPr/>
          <p:nvPr/>
        </p:nvSpPr>
        <p:spPr>
          <a:xfrm>
            <a:off x="3742867" y="3940779"/>
            <a:ext cx="657323" cy="278897"/>
          </a:xfrm>
          <a:prstGeom prst="roundRect">
            <a:avLst/>
          </a:prstGeom>
          <a:solidFill>
            <a:schemeClr val="tx1">
              <a:lumMod val="85000"/>
            </a:schemeClr>
          </a:solidFill>
          <a:ln>
            <a:solidFill>
              <a:schemeClr val="tx1">
                <a:lumMod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Stub</a:t>
            </a:r>
            <a:endParaRPr kumimoji="1" lang="ja-JP" altLang="en-US" sz="1400" dirty="0">
              <a:solidFill>
                <a:schemeClr val="bg1"/>
              </a:solidFill>
            </a:endParaRPr>
          </a:p>
        </p:txBody>
      </p:sp>
      <p:sp>
        <p:nvSpPr>
          <p:cNvPr id="65" name="正方形/長方形 64">
            <a:extLst>
              <a:ext uri="{FF2B5EF4-FFF2-40B4-BE49-F238E27FC236}">
                <a16:creationId xmlns:a16="http://schemas.microsoft.com/office/drawing/2014/main" id="{BA39D0F1-EE16-4647-0350-132CEED07999}"/>
              </a:ext>
            </a:extLst>
          </p:cNvPr>
          <p:cNvSpPr/>
          <p:nvPr/>
        </p:nvSpPr>
        <p:spPr>
          <a:xfrm>
            <a:off x="6411612" y="1774764"/>
            <a:ext cx="1759799" cy="4953574"/>
          </a:xfrm>
          <a:prstGeom prst="rect">
            <a:avLst/>
          </a:prstGeom>
          <a:solidFill>
            <a:srgbClr val="CCFFCC"/>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バッチ機能</a:t>
            </a:r>
          </a:p>
        </p:txBody>
      </p:sp>
      <p:sp>
        <p:nvSpPr>
          <p:cNvPr id="67" name="正方形/長方形 66">
            <a:extLst>
              <a:ext uri="{FF2B5EF4-FFF2-40B4-BE49-F238E27FC236}">
                <a16:creationId xmlns:a16="http://schemas.microsoft.com/office/drawing/2014/main" id="{7C5EF39C-6459-84AB-E255-B2F956A0DAD8}"/>
              </a:ext>
            </a:extLst>
          </p:cNvPr>
          <p:cNvSpPr/>
          <p:nvPr/>
        </p:nvSpPr>
        <p:spPr>
          <a:xfrm>
            <a:off x="6570851" y="2128059"/>
            <a:ext cx="1461983" cy="1180405"/>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バッチ</a:t>
            </a:r>
          </a:p>
        </p:txBody>
      </p:sp>
      <p:sp>
        <p:nvSpPr>
          <p:cNvPr id="68" name="正方形/長方形 67">
            <a:extLst>
              <a:ext uri="{FF2B5EF4-FFF2-40B4-BE49-F238E27FC236}">
                <a16:creationId xmlns:a16="http://schemas.microsoft.com/office/drawing/2014/main" id="{90AB3D8E-251E-1586-0329-D53731C05F55}"/>
              </a:ext>
            </a:extLst>
          </p:cNvPr>
          <p:cNvSpPr/>
          <p:nvPr/>
        </p:nvSpPr>
        <p:spPr>
          <a:xfrm>
            <a:off x="6661123" y="2385754"/>
            <a:ext cx="1280937" cy="324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ジョブ</a:t>
            </a:r>
          </a:p>
        </p:txBody>
      </p:sp>
      <p:sp>
        <p:nvSpPr>
          <p:cNvPr id="69" name="正方形/長方形 68">
            <a:extLst>
              <a:ext uri="{FF2B5EF4-FFF2-40B4-BE49-F238E27FC236}">
                <a16:creationId xmlns:a16="http://schemas.microsoft.com/office/drawing/2014/main" id="{33153BF3-555E-C864-D968-152070F171A2}"/>
              </a:ext>
            </a:extLst>
          </p:cNvPr>
          <p:cNvSpPr/>
          <p:nvPr/>
        </p:nvSpPr>
        <p:spPr>
          <a:xfrm>
            <a:off x="6661123" y="2847104"/>
            <a:ext cx="1280937" cy="324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ジョブ</a:t>
            </a:r>
          </a:p>
        </p:txBody>
      </p:sp>
      <p:cxnSp>
        <p:nvCxnSpPr>
          <p:cNvPr id="71" name="直線矢印コネクタ 70">
            <a:extLst>
              <a:ext uri="{FF2B5EF4-FFF2-40B4-BE49-F238E27FC236}">
                <a16:creationId xmlns:a16="http://schemas.microsoft.com/office/drawing/2014/main" id="{FBA5F933-56AF-9D6D-1A40-AE2A93B6BA87}"/>
              </a:ext>
            </a:extLst>
          </p:cNvPr>
          <p:cNvCxnSpPr>
            <a:cxnSpLocks/>
          </p:cNvCxnSpPr>
          <p:nvPr/>
        </p:nvCxnSpPr>
        <p:spPr>
          <a:xfrm>
            <a:off x="7747462" y="2360815"/>
            <a:ext cx="1" cy="360000"/>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5CD684C0-E248-D74A-08DE-2346A6D279D1}"/>
              </a:ext>
            </a:extLst>
          </p:cNvPr>
          <p:cNvSpPr/>
          <p:nvPr/>
        </p:nvSpPr>
        <p:spPr>
          <a:xfrm>
            <a:off x="7531223" y="2468871"/>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①</a:t>
            </a:r>
          </a:p>
        </p:txBody>
      </p:sp>
      <p:cxnSp>
        <p:nvCxnSpPr>
          <p:cNvPr id="73" name="直線矢印コネクタ 72">
            <a:extLst>
              <a:ext uri="{FF2B5EF4-FFF2-40B4-BE49-F238E27FC236}">
                <a16:creationId xmlns:a16="http://schemas.microsoft.com/office/drawing/2014/main" id="{71DF10F5-7775-B588-4428-B8D6DB5A3388}"/>
              </a:ext>
            </a:extLst>
          </p:cNvPr>
          <p:cNvCxnSpPr>
            <a:cxnSpLocks/>
          </p:cNvCxnSpPr>
          <p:nvPr/>
        </p:nvCxnSpPr>
        <p:spPr>
          <a:xfrm>
            <a:off x="5686524" y="2277686"/>
            <a:ext cx="1" cy="360000"/>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6C0873FE-1873-D021-9DF1-4C42D69D0E33}"/>
              </a:ext>
            </a:extLst>
          </p:cNvPr>
          <p:cNvSpPr/>
          <p:nvPr/>
        </p:nvSpPr>
        <p:spPr>
          <a:xfrm>
            <a:off x="5470285" y="2261047"/>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①</a:t>
            </a:r>
          </a:p>
        </p:txBody>
      </p:sp>
      <p:cxnSp>
        <p:nvCxnSpPr>
          <p:cNvPr id="75" name="直線矢印コネクタ 74">
            <a:extLst>
              <a:ext uri="{FF2B5EF4-FFF2-40B4-BE49-F238E27FC236}">
                <a16:creationId xmlns:a16="http://schemas.microsoft.com/office/drawing/2014/main" id="{6E45BE51-1089-E37F-EA27-A5EA9448ED66}"/>
              </a:ext>
            </a:extLst>
          </p:cNvPr>
          <p:cNvCxnSpPr>
            <a:cxnSpLocks/>
          </p:cNvCxnSpPr>
          <p:nvPr/>
        </p:nvCxnSpPr>
        <p:spPr>
          <a:xfrm>
            <a:off x="3502928" y="2596120"/>
            <a:ext cx="983292" cy="0"/>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8" name="正方形/長方形 77">
            <a:extLst>
              <a:ext uri="{FF2B5EF4-FFF2-40B4-BE49-F238E27FC236}">
                <a16:creationId xmlns:a16="http://schemas.microsoft.com/office/drawing/2014/main" id="{937C3778-BC35-B304-75F9-28BE07CFB993}"/>
              </a:ext>
            </a:extLst>
          </p:cNvPr>
          <p:cNvSpPr/>
          <p:nvPr/>
        </p:nvSpPr>
        <p:spPr>
          <a:xfrm>
            <a:off x="3537759" y="2410676"/>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➁</a:t>
            </a:r>
          </a:p>
        </p:txBody>
      </p:sp>
      <p:cxnSp>
        <p:nvCxnSpPr>
          <p:cNvPr id="79" name="直線矢印コネクタ 78">
            <a:extLst>
              <a:ext uri="{FF2B5EF4-FFF2-40B4-BE49-F238E27FC236}">
                <a16:creationId xmlns:a16="http://schemas.microsoft.com/office/drawing/2014/main" id="{CE0B0F95-0911-F9BC-D65D-37EEB9D89497}"/>
              </a:ext>
            </a:extLst>
          </p:cNvPr>
          <p:cNvCxnSpPr>
            <a:cxnSpLocks/>
          </p:cNvCxnSpPr>
          <p:nvPr/>
        </p:nvCxnSpPr>
        <p:spPr>
          <a:xfrm>
            <a:off x="3658789" y="2585059"/>
            <a:ext cx="0" cy="523895"/>
          </a:xfrm>
          <a:prstGeom prst="straightConnector1">
            <a:avLst/>
          </a:prstGeom>
          <a:ln w="28575">
            <a:solidFill>
              <a:srgbClr val="FF66CC"/>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47BA5F55-09C9-165F-BE9F-489DD96951A7}"/>
              </a:ext>
            </a:extLst>
          </p:cNvPr>
          <p:cNvCxnSpPr>
            <a:cxnSpLocks/>
          </p:cNvCxnSpPr>
          <p:nvPr/>
        </p:nvCxnSpPr>
        <p:spPr>
          <a:xfrm>
            <a:off x="836652" y="3158834"/>
            <a:ext cx="3672000" cy="0"/>
          </a:xfrm>
          <a:prstGeom prst="straightConnector1">
            <a:avLst/>
          </a:prstGeom>
          <a:ln w="28575">
            <a:solidFill>
              <a:srgbClr val="FF66CC"/>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50010C3A-484B-F279-AF25-60941896C1DD}"/>
              </a:ext>
            </a:extLst>
          </p:cNvPr>
          <p:cNvCxnSpPr>
            <a:cxnSpLocks/>
          </p:cNvCxnSpPr>
          <p:nvPr/>
        </p:nvCxnSpPr>
        <p:spPr>
          <a:xfrm>
            <a:off x="4787824" y="3158834"/>
            <a:ext cx="3132000" cy="0"/>
          </a:xfrm>
          <a:prstGeom prst="straightConnector1">
            <a:avLst/>
          </a:prstGeom>
          <a:ln w="28575">
            <a:solidFill>
              <a:srgbClr val="FF66CC"/>
            </a:solidFill>
            <a:prstDash val="sysDot"/>
            <a:headEnd type="arrow"/>
            <a:tailEnd type="arrow"/>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D44C127A-F389-FF9B-4AC5-56245DD7BC55}"/>
              </a:ext>
            </a:extLst>
          </p:cNvPr>
          <p:cNvSpPr/>
          <p:nvPr/>
        </p:nvSpPr>
        <p:spPr>
          <a:xfrm>
            <a:off x="7633163" y="2901129"/>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➁</a:t>
            </a:r>
          </a:p>
        </p:txBody>
      </p:sp>
      <p:cxnSp>
        <p:nvCxnSpPr>
          <p:cNvPr id="86" name="直線矢印コネクタ 85">
            <a:extLst>
              <a:ext uri="{FF2B5EF4-FFF2-40B4-BE49-F238E27FC236}">
                <a16:creationId xmlns:a16="http://schemas.microsoft.com/office/drawing/2014/main" id="{93986D4F-8E88-9B36-C949-91591ADFC0D7}"/>
              </a:ext>
            </a:extLst>
          </p:cNvPr>
          <p:cNvCxnSpPr>
            <a:cxnSpLocks/>
          </p:cNvCxnSpPr>
          <p:nvPr/>
        </p:nvCxnSpPr>
        <p:spPr>
          <a:xfrm>
            <a:off x="5753026" y="3316789"/>
            <a:ext cx="1" cy="360000"/>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BDB347C7-F294-D45F-6C34-D720AA445514}"/>
              </a:ext>
            </a:extLst>
          </p:cNvPr>
          <p:cNvSpPr/>
          <p:nvPr/>
        </p:nvSpPr>
        <p:spPr>
          <a:xfrm>
            <a:off x="5536787" y="3300150"/>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①</a:t>
            </a:r>
          </a:p>
        </p:txBody>
      </p:sp>
      <p:cxnSp>
        <p:nvCxnSpPr>
          <p:cNvPr id="88" name="直線矢印コネクタ 87">
            <a:extLst>
              <a:ext uri="{FF2B5EF4-FFF2-40B4-BE49-F238E27FC236}">
                <a16:creationId xmlns:a16="http://schemas.microsoft.com/office/drawing/2014/main" id="{E0280DDA-1DFA-290F-3D67-A677555BB839}"/>
              </a:ext>
            </a:extLst>
          </p:cNvPr>
          <p:cNvCxnSpPr>
            <a:cxnSpLocks/>
          </p:cNvCxnSpPr>
          <p:nvPr/>
        </p:nvCxnSpPr>
        <p:spPr>
          <a:xfrm>
            <a:off x="3502928" y="3746116"/>
            <a:ext cx="2304000" cy="0"/>
          </a:xfrm>
          <a:prstGeom prst="straightConnector1">
            <a:avLst/>
          </a:prstGeom>
          <a:ln w="28575">
            <a:solidFill>
              <a:srgbClr val="FF66CC"/>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9" name="正方形/長方形 88">
            <a:extLst>
              <a:ext uri="{FF2B5EF4-FFF2-40B4-BE49-F238E27FC236}">
                <a16:creationId xmlns:a16="http://schemas.microsoft.com/office/drawing/2014/main" id="{B2096C01-BB5D-971C-7258-D63BC7CCFA0C}"/>
              </a:ext>
            </a:extLst>
          </p:cNvPr>
          <p:cNvSpPr/>
          <p:nvPr/>
        </p:nvSpPr>
        <p:spPr>
          <a:xfrm>
            <a:off x="4801290" y="3513702"/>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➁</a:t>
            </a:r>
          </a:p>
        </p:txBody>
      </p:sp>
      <p:sp>
        <p:nvSpPr>
          <p:cNvPr id="90" name="正方形/長方形 89">
            <a:extLst>
              <a:ext uri="{FF2B5EF4-FFF2-40B4-BE49-F238E27FC236}">
                <a16:creationId xmlns:a16="http://schemas.microsoft.com/office/drawing/2014/main" id="{2D5FB3EE-DE24-B689-A393-1EFAE1D19C6B}"/>
              </a:ext>
            </a:extLst>
          </p:cNvPr>
          <p:cNvSpPr/>
          <p:nvPr/>
        </p:nvSpPr>
        <p:spPr>
          <a:xfrm>
            <a:off x="927087" y="2926060"/>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66CC"/>
                </a:solidFill>
              </a:rPr>
              <a:t>➁</a:t>
            </a:r>
          </a:p>
        </p:txBody>
      </p:sp>
      <p:sp>
        <p:nvSpPr>
          <p:cNvPr id="92" name="正方形/長方形 91">
            <a:extLst>
              <a:ext uri="{FF2B5EF4-FFF2-40B4-BE49-F238E27FC236}">
                <a16:creationId xmlns:a16="http://schemas.microsoft.com/office/drawing/2014/main" id="{D64D0E94-24F3-8F6D-44ED-4B4EAF02C70B}"/>
              </a:ext>
            </a:extLst>
          </p:cNvPr>
          <p:cNvSpPr/>
          <p:nvPr/>
        </p:nvSpPr>
        <p:spPr>
          <a:xfrm>
            <a:off x="5646572" y="4104127"/>
            <a:ext cx="1260000" cy="1044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400" dirty="0">
                <a:solidFill>
                  <a:schemeClr val="bg1"/>
                </a:solidFill>
              </a:rPr>
              <a:t>DB</a:t>
            </a:r>
            <a:endParaRPr kumimoji="1" lang="ja-JP" altLang="en-US" sz="1400" dirty="0">
              <a:solidFill>
                <a:schemeClr val="bg1"/>
              </a:solidFill>
            </a:endParaRPr>
          </a:p>
        </p:txBody>
      </p:sp>
      <p:sp>
        <p:nvSpPr>
          <p:cNvPr id="93" name="円柱 92">
            <a:extLst>
              <a:ext uri="{FF2B5EF4-FFF2-40B4-BE49-F238E27FC236}">
                <a16:creationId xmlns:a16="http://schemas.microsoft.com/office/drawing/2014/main" id="{F060D2F2-1A84-1924-0CAD-6863F14B8876}"/>
              </a:ext>
            </a:extLst>
          </p:cNvPr>
          <p:cNvSpPr/>
          <p:nvPr/>
        </p:nvSpPr>
        <p:spPr>
          <a:xfrm>
            <a:off x="5819372" y="4407103"/>
            <a:ext cx="914400" cy="624078"/>
          </a:xfrm>
          <a:prstGeom prst="can">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DB</a:t>
            </a:r>
            <a:endParaRPr kumimoji="1" lang="ja-JP" altLang="en-US" sz="1400" dirty="0">
              <a:solidFill>
                <a:schemeClr val="bg1"/>
              </a:solidFill>
            </a:endParaRPr>
          </a:p>
        </p:txBody>
      </p:sp>
      <p:sp>
        <p:nvSpPr>
          <p:cNvPr id="94" name="正方形/長方形 93">
            <a:extLst>
              <a:ext uri="{FF2B5EF4-FFF2-40B4-BE49-F238E27FC236}">
                <a16:creationId xmlns:a16="http://schemas.microsoft.com/office/drawing/2014/main" id="{EE75625C-65A7-7332-1C46-54DC9115020C}"/>
              </a:ext>
            </a:extLst>
          </p:cNvPr>
          <p:cNvSpPr/>
          <p:nvPr/>
        </p:nvSpPr>
        <p:spPr>
          <a:xfrm>
            <a:off x="690820" y="1811938"/>
            <a:ext cx="1763907" cy="3100882"/>
          </a:xfrm>
          <a:prstGeom prst="rect">
            <a:avLst/>
          </a:pr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sp>
        <p:nvSpPr>
          <p:cNvPr id="95" name="正方形/長方形 94">
            <a:extLst>
              <a:ext uri="{FF2B5EF4-FFF2-40B4-BE49-F238E27FC236}">
                <a16:creationId xmlns:a16="http://schemas.microsoft.com/office/drawing/2014/main" id="{4317987F-7934-38BB-F005-A6280C1976FB}"/>
              </a:ext>
            </a:extLst>
          </p:cNvPr>
          <p:cNvSpPr/>
          <p:nvPr/>
        </p:nvSpPr>
        <p:spPr>
          <a:xfrm>
            <a:off x="3507555" y="5326909"/>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96" name="正方形/長方形 95">
            <a:extLst>
              <a:ext uri="{FF2B5EF4-FFF2-40B4-BE49-F238E27FC236}">
                <a16:creationId xmlns:a16="http://schemas.microsoft.com/office/drawing/2014/main" id="{09E4B5E3-968A-F357-8805-CD6330D3540C}"/>
              </a:ext>
            </a:extLst>
          </p:cNvPr>
          <p:cNvSpPr/>
          <p:nvPr/>
        </p:nvSpPr>
        <p:spPr>
          <a:xfrm>
            <a:off x="4817802" y="5326909"/>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97" name="正方形/長方形 96">
            <a:extLst>
              <a:ext uri="{FF2B5EF4-FFF2-40B4-BE49-F238E27FC236}">
                <a16:creationId xmlns:a16="http://schemas.microsoft.com/office/drawing/2014/main" id="{FDBC4996-7DE0-6DAF-3CEB-63C404955C45}"/>
              </a:ext>
            </a:extLst>
          </p:cNvPr>
          <p:cNvSpPr/>
          <p:nvPr/>
        </p:nvSpPr>
        <p:spPr>
          <a:xfrm>
            <a:off x="3507555" y="5888582"/>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98" name="正方形/長方形 97">
            <a:extLst>
              <a:ext uri="{FF2B5EF4-FFF2-40B4-BE49-F238E27FC236}">
                <a16:creationId xmlns:a16="http://schemas.microsoft.com/office/drawing/2014/main" id="{899463FD-043B-48C0-DDCC-2A003234F003}"/>
              </a:ext>
            </a:extLst>
          </p:cNvPr>
          <p:cNvSpPr/>
          <p:nvPr/>
        </p:nvSpPr>
        <p:spPr>
          <a:xfrm>
            <a:off x="4817802" y="5888582"/>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99" name="正方形/長方形 98">
            <a:extLst>
              <a:ext uri="{FF2B5EF4-FFF2-40B4-BE49-F238E27FC236}">
                <a16:creationId xmlns:a16="http://schemas.microsoft.com/office/drawing/2014/main" id="{9623C7FA-F836-0883-301F-293C60ABE994}"/>
              </a:ext>
            </a:extLst>
          </p:cNvPr>
          <p:cNvSpPr/>
          <p:nvPr/>
        </p:nvSpPr>
        <p:spPr>
          <a:xfrm>
            <a:off x="3507555" y="6306802"/>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API</a:t>
            </a:r>
            <a:endParaRPr kumimoji="1" lang="ja-JP" altLang="en-US" sz="1400" dirty="0">
              <a:solidFill>
                <a:schemeClr val="bg1"/>
              </a:solidFill>
            </a:endParaRPr>
          </a:p>
        </p:txBody>
      </p:sp>
      <p:sp>
        <p:nvSpPr>
          <p:cNvPr id="100" name="正方形/長方形 99">
            <a:extLst>
              <a:ext uri="{FF2B5EF4-FFF2-40B4-BE49-F238E27FC236}">
                <a16:creationId xmlns:a16="http://schemas.microsoft.com/office/drawing/2014/main" id="{50D0B85D-41B4-7455-8303-34B30D4DFC50}"/>
              </a:ext>
            </a:extLst>
          </p:cNvPr>
          <p:cNvSpPr/>
          <p:nvPr/>
        </p:nvSpPr>
        <p:spPr>
          <a:xfrm>
            <a:off x="4817802" y="6306802"/>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bg1"/>
                </a:solidFill>
              </a:rPr>
              <a:t>I/F</a:t>
            </a:r>
          </a:p>
          <a:p>
            <a:pPr algn="ctr"/>
            <a:r>
              <a:rPr kumimoji="1" lang="en-US" altLang="ja-JP" sz="1200" dirty="0">
                <a:solidFill>
                  <a:schemeClr val="bg1"/>
                </a:solidFill>
              </a:rPr>
              <a:t>(</a:t>
            </a:r>
            <a:r>
              <a:rPr kumimoji="1" lang="ja-JP" altLang="en-US" sz="1200" dirty="0">
                <a:solidFill>
                  <a:schemeClr val="bg1"/>
                </a:solidFill>
              </a:rPr>
              <a:t>外部連携</a:t>
            </a:r>
            <a:r>
              <a:rPr kumimoji="1" lang="en-US" altLang="ja-JP" sz="1200" dirty="0">
                <a:solidFill>
                  <a:schemeClr val="bg1"/>
                </a:solidFill>
              </a:rPr>
              <a:t>)</a:t>
            </a:r>
            <a:endParaRPr kumimoji="1" lang="ja-JP" altLang="en-US" sz="1200" dirty="0">
              <a:solidFill>
                <a:schemeClr val="bg1"/>
              </a:solidFill>
            </a:endParaRPr>
          </a:p>
        </p:txBody>
      </p:sp>
      <p:sp>
        <p:nvSpPr>
          <p:cNvPr id="101" name="正方形/長方形 100">
            <a:extLst>
              <a:ext uri="{FF2B5EF4-FFF2-40B4-BE49-F238E27FC236}">
                <a16:creationId xmlns:a16="http://schemas.microsoft.com/office/drawing/2014/main" id="{01A7075F-6B74-CA0B-BD2F-E72DC93D68FE}"/>
              </a:ext>
            </a:extLst>
          </p:cNvPr>
          <p:cNvSpPr/>
          <p:nvPr/>
        </p:nvSpPr>
        <p:spPr>
          <a:xfrm>
            <a:off x="6570851" y="5323093"/>
            <a:ext cx="1461983" cy="1180405"/>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bg1"/>
                </a:solidFill>
              </a:rPr>
              <a:t>バッチ</a:t>
            </a:r>
          </a:p>
        </p:txBody>
      </p:sp>
      <p:sp>
        <p:nvSpPr>
          <p:cNvPr id="102" name="正方形/長方形 101">
            <a:extLst>
              <a:ext uri="{FF2B5EF4-FFF2-40B4-BE49-F238E27FC236}">
                <a16:creationId xmlns:a16="http://schemas.microsoft.com/office/drawing/2014/main" id="{5DAF6082-A4B8-D6E3-AFF0-C20A5FE18C22}"/>
              </a:ext>
            </a:extLst>
          </p:cNvPr>
          <p:cNvSpPr/>
          <p:nvPr/>
        </p:nvSpPr>
        <p:spPr>
          <a:xfrm>
            <a:off x="6661123" y="5580788"/>
            <a:ext cx="1280937" cy="324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ジョブ</a:t>
            </a:r>
          </a:p>
        </p:txBody>
      </p:sp>
      <p:sp>
        <p:nvSpPr>
          <p:cNvPr id="103" name="正方形/長方形 102">
            <a:extLst>
              <a:ext uri="{FF2B5EF4-FFF2-40B4-BE49-F238E27FC236}">
                <a16:creationId xmlns:a16="http://schemas.microsoft.com/office/drawing/2014/main" id="{E39DF1BE-7CC5-C6C8-72E6-F0F1CD9BDBDC}"/>
              </a:ext>
            </a:extLst>
          </p:cNvPr>
          <p:cNvSpPr/>
          <p:nvPr/>
        </p:nvSpPr>
        <p:spPr>
          <a:xfrm>
            <a:off x="6661123" y="6042138"/>
            <a:ext cx="1280937" cy="324000"/>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rPr>
              <a:t>ジョブ</a:t>
            </a:r>
          </a:p>
        </p:txBody>
      </p:sp>
      <p:cxnSp>
        <p:nvCxnSpPr>
          <p:cNvPr id="104" name="直線矢印コネクタ 103">
            <a:extLst>
              <a:ext uri="{FF2B5EF4-FFF2-40B4-BE49-F238E27FC236}">
                <a16:creationId xmlns:a16="http://schemas.microsoft.com/office/drawing/2014/main" id="{F1E47C9E-FBC2-F633-065C-E9589B6FDF22}"/>
              </a:ext>
            </a:extLst>
          </p:cNvPr>
          <p:cNvCxnSpPr>
            <a:cxnSpLocks/>
          </p:cNvCxnSpPr>
          <p:nvPr/>
        </p:nvCxnSpPr>
        <p:spPr>
          <a:xfrm>
            <a:off x="7983625" y="5323093"/>
            <a:ext cx="0" cy="1180405"/>
          </a:xfrm>
          <a:prstGeom prst="straightConnector1">
            <a:avLst/>
          </a:prstGeom>
          <a:solidFill>
            <a:schemeClr val="tx1"/>
          </a:solid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cxnSp>
      <p:sp>
        <p:nvSpPr>
          <p:cNvPr id="105" name="正方形/長方形 104">
            <a:extLst>
              <a:ext uri="{FF2B5EF4-FFF2-40B4-BE49-F238E27FC236}">
                <a16:creationId xmlns:a16="http://schemas.microsoft.com/office/drawing/2014/main" id="{47C383CE-C20F-BA4D-A24E-0338BD29D33B}"/>
              </a:ext>
            </a:extLst>
          </p:cNvPr>
          <p:cNvSpPr/>
          <p:nvPr/>
        </p:nvSpPr>
        <p:spPr>
          <a:xfrm>
            <a:off x="7730731" y="5364647"/>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6699FF"/>
                </a:solidFill>
              </a:rPr>
              <a:t>④</a:t>
            </a:r>
          </a:p>
        </p:txBody>
      </p:sp>
      <p:cxnSp>
        <p:nvCxnSpPr>
          <p:cNvPr id="109" name="直線矢印コネクタ 108">
            <a:extLst>
              <a:ext uri="{FF2B5EF4-FFF2-40B4-BE49-F238E27FC236}">
                <a16:creationId xmlns:a16="http://schemas.microsoft.com/office/drawing/2014/main" id="{1F507820-306F-7CF0-1A80-E07083C6B2DE}"/>
              </a:ext>
            </a:extLst>
          </p:cNvPr>
          <p:cNvCxnSpPr>
            <a:cxnSpLocks/>
            <a:stCxn id="102" idx="2"/>
            <a:endCxn id="103" idx="0"/>
          </p:cNvCxnSpPr>
          <p:nvPr/>
        </p:nvCxnSpPr>
        <p:spPr>
          <a:xfrm>
            <a:off x="7301592" y="5904788"/>
            <a:ext cx="0" cy="137350"/>
          </a:xfrm>
          <a:prstGeom prst="straightConnector1">
            <a:avLst/>
          </a:prstGeom>
          <a:solidFill>
            <a:schemeClr val="tx1"/>
          </a:solidFill>
          <a:ln>
            <a:solidFill>
              <a:schemeClr val="tx1">
                <a:lumMod val="50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cxnSp>
      <p:cxnSp>
        <p:nvCxnSpPr>
          <p:cNvPr id="112" name="直線矢印コネクタ 111">
            <a:extLst>
              <a:ext uri="{FF2B5EF4-FFF2-40B4-BE49-F238E27FC236}">
                <a16:creationId xmlns:a16="http://schemas.microsoft.com/office/drawing/2014/main" id="{B158E4F3-8A68-33BA-F67C-2AB921B9211C}"/>
              </a:ext>
            </a:extLst>
          </p:cNvPr>
          <p:cNvCxnSpPr>
            <a:cxnSpLocks/>
          </p:cNvCxnSpPr>
          <p:nvPr/>
        </p:nvCxnSpPr>
        <p:spPr>
          <a:xfrm>
            <a:off x="4787824" y="6236707"/>
            <a:ext cx="3132000" cy="0"/>
          </a:xfrm>
          <a:prstGeom prst="straightConnector1">
            <a:avLst/>
          </a:prstGeom>
          <a:solidFill>
            <a:schemeClr val="tx1"/>
          </a:solid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cxnSp>
      <p:sp>
        <p:nvSpPr>
          <p:cNvPr id="113" name="正方形/長方形 112">
            <a:extLst>
              <a:ext uri="{FF2B5EF4-FFF2-40B4-BE49-F238E27FC236}">
                <a16:creationId xmlns:a16="http://schemas.microsoft.com/office/drawing/2014/main" id="{CFDC2FC2-EF4C-C91C-7109-ECE571E92B2A}"/>
              </a:ext>
            </a:extLst>
          </p:cNvPr>
          <p:cNvSpPr/>
          <p:nvPr/>
        </p:nvSpPr>
        <p:spPr>
          <a:xfrm>
            <a:off x="6402878" y="6020567"/>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6699FF"/>
                </a:solidFill>
              </a:rPr>
              <a:t>③</a:t>
            </a:r>
          </a:p>
        </p:txBody>
      </p:sp>
      <p:sp>
        <p:nvSpPr>
          <p:cNvPr id="114" name="正方形/長方形 113">
            <a:extLst>
              <a:ext uri="{FF2B5EF4-FFF2-40B4-BE49-F238E27FC236}">
                <a16:creationId xmlns:a16="http://schemas.microsoft.com/office/drawing/2014/main" id="{98C3DC2A-BFC1-6D02-C23E-34751DD27A27}"/>
              </a:ext>
            </a:extLst>
          </p:cNvPr>
          <p:cNvSpPr/>
          <p:nvPr/>
        </p:nvSpPr>
        <p:spPr>
          <a:xfrm>
            <a:off x="4826231" y="6422347"/>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6699FF"/>
                </a:solidFill>
              </a:rPr>
              <a:t>③</a:t>
            </a:r>
          </a:p>
        </p:txBody>
      </p:sp>
      <p:cxnSp>
        <p:nvCxnSpPr>
          <p:cNvPr id="115" name="直線矢印コネクタ 114">
            <a:extLst>
              <a:ext uri="{FF2B5EF4-FFF2-40B4-BE49-F238E27FC236}">
                <a16:creationId xmlns:a16="http://schemas.microsoft.com/office/drawing/2014/main" id="{F97ED635-F7EA-ACD0-C24F-457557AA4093}"/>
              </a:ext>
            </a:extLst>
          </p:cNvPr>
          <p:cNvCxnSpPr>
            <a:cxnSpLocks/>
          </p:cNvCxnSpPr>
          <p:nvPr/>
        </p:nvCxnSpPr>
        <p:spPr>
          <a:xfrm>
            <a:off x="839128" y="5771203"/>
            <a:ext cx="4968000" cy="0"/>
          </a:xfrm>
          <a:prstGeom prst="straightConnector1">
            <a:avLst/>
          </a:prstGeom>
          <a:solidFill>
            <a:schemeClr val="tx1"/>
          </a:solid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cxnSp>
      <p:cxnSp>
        <p:nvCxnSpPr>
          <p:cNvPr id="117" name="直線矢印コネクタ 116">
            <a:extLst>
              <a:ext uri="{FF2B5EF4-FFF2-40B4-BE49-F238E27FC236}">
                <a16:creationId xmlns:a16="http://schemas.microsoft.com/office/drawing/2014/main" id="{386EF5B8-63A8-0FE1-AAFA-0470F75A0072}"/>
              </a:ext>
            </a:extLst>
          </p:cNvPr>
          <p:cNvCxnSpPr>
            <a:cxnSpLocks/>
          </p:cNvCxnSpPr>
          <p:nvPr/>
        </p:nvCxnSpPr>
        <p:spPr>
          <a:xfrm>
            <a:off x="3600602" y="3887997"/>
            <a:ext cx="0" cy="1889348"/>
          </a:xfrm>
          <a:prstGeom prst="straightConnector1">
            <a:avLst/>
          </a:prstGeom>
          <a:solidFill>
            <a:schemeClr val="tx1"/>
          </a:solidFill>
          <a:ln w="28575">
            <a:solidFill>
              <a:srgbClr val="6699FF"/>
            </a:solidFill>
            <a:prstDash val="sysDot"/>
            <a:headEnd type="arrow"/>
            <a:tailEnd type="none"/>
          </a:ln>
        </p:spPr>
        <p:style>
          <a:lnRef idx="2">
            <a:schemeClr val="accent1">
              <a:shade val="15000"/>
            </a:schemeClr>
          </a:lnRef>
          <a:fillRef idx="1">
            <a:schemeClr val="accent1"/>
          </a:fillRef>
          <a:effectRef idx="0">
            <a:schemeClr val="accent1"/>
          </a:effectRef>
          <a:fontRef idx="minor">
            <a:schemeClr val="lt1"/>
          </a:fontRef>
        </p:style>
      </p:cxnSp>
      <p:sp>
        <p:nvSpPr>
          <p:cNvPr id="120" name="正方形/長方形 119">
            <a:extLst>
              <a:ext uri="{FF2B5EF4-FFF2-40B4-BE49-F238E27FC236}">
                <a16:creationId xmlns:a16="http://schemas.microsoft.com/office/drawing/2014/main" id="{67BA0F43-184E-6702-1B92-6855A8EBC760}"/>
              </a:ext>
            </a:extLst>
          </p:cNvPr>
          <p:cNvSpPr/>
          <p:nvPr/>
        </p:nvSpPr>
        <p:spPr>
          <a:xfrm>
            <a:off x="3654134" y="5084851"/>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6699FF"/>
                </a:solidFill>
              </a:rPr>
              <a:t>③</a:t>
            </a:r>
          </a:p>
        </p:txBody>
      </p:sp>
      <p:sp>
        <p:nvSpPr>
          <p:cNvPr id="121" name="正方形/長方形 120">
            <a:extLst>
              <a:ext uri="{FF2B5EF4-FFF2-40B4-BE49-F238E27FC236}">
                <a16:creationId xmlns:a16="http://schemas.microsoft.com/office/drawing/2014/main" id="{FDDFACCB-4A45-C424-E618-BB1AB0593942}"/>
              </a:ext>
            </a:extLst>
          </p:cNvPr>
          <p:cNvSpPr/>
          <p:nvPr/>
        </p:nvSpPr>
        <p:spPr>
          <a:xfrm>
            <a:off x="988526" y="5586385"/>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6699FF"/>
                </a:solidFill>
              </a:rPr>
              <a:t>③</a:t>
            </a:r>
          </a:p>
        </p:txBody>
      </p:sp>
      <p:sp>
        <p:nvSpPr>
          <p:cNvPr id="122" name="正方形/長方形 121">
            <a:extLst>
              <a:ext uri="{FF2B5EF4-FFF2-40B4-BE49-F238E27FC236}">
                <a16:creationId xmlns:a16="http://schemas.microsoft.com/office/drawing/2014/main" id="{8502EF87-63C1-D431-0D27-C0045F4762D2}"/>
              </a:ext>
            </a:extLst>
          </p:cNvPr>
          <p:cNvSpPr/>
          <p:nvPr/>
        </p:nvSpPr>
        <p:spPr>
          <a:xfrm>
            <a:off x="3806534" y="5079310"/>
            <a:ext cx="203881" cy="1659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rgbClr val="6699FF"/>
                </a:solidFill>
              </a:rPr>
              <a:t>※</a:t>
            </a:r>
            <a:endParaRPr kumimoji="1" lang="ja-JP" altLang="en-US" sz="1000" dirty="0">
              <a:solidFill>
                <a:srgbClr val="6699FF"/>
              </a:solidFill>
            </a:endParaRPr>
          </a:p>
        </p:txBody>
      </p:sp>
      <p:sp>
        <p:nvSpPr>
          <p:cNvPr id="125" name="正方形/長方形 124">
            <a:extLst>
              <a:ext uri="{FF2B5EF4-FFF2-40B4-BE49-F238E27FC236}">
                <a16:creationId xmlns:a16="http://schemas.microsoft.com/office/drawing/2014/main" id="{689E885D-8E11-1252-0339-3DDF8B64FBAC}"/>
              </a:ext>
            </a:extLst>
          </p:cNvPr>
          <p:cNvSpPr/>
          <p:nvPr/>
        </p:nvSpPr>
        <p:spPr>
          <a:xfrm>
            <a:off x="8399204" y="1774764"/>
            <a:ext cx="1285123" cy="4953574"/>
          </a:xfrm>
          <a:prstGeom prst="rect">
            <a:avLst/>
          </a:prstGeom>
          <a:solidFill>
            <a:schemeClr val="tx1">
              <a:lumMod val="85000"/>
            </a:schemeClr>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bg1"/>
                </a:solidFill>
              </a:rPr>
              <a:t>外部システム</a:t>
            </a:r>
          </a:p>
        </p:txBody>
      </p:sp>
      <p:sp>
        <p:nvSpPr>
          <p:cNvPr id="126" name="正方形/長方形 125">
            <a:extLst>
              <a:ext uri="{FF2B5EF4-FFF2-40B4-BE49-F238E27FC236}">
                <a16:creationId xmlns:a16="http://schemas.microsoft.com/office/drawing/2014/main" id="{05C5935A-4F2C-5955-4103-6ED7FB2A342D}"/>
              </a:ext>
            </a:extLst>
          </p:cNvPr>
          <p:cNvSpPr/>
          <p:nvPr/>
        </p:nvSpPr>
        <p:spPr>
          <a:xfrm>
            <a:off x="8544219" y="6306802"/>
            <a:ext cx="990000" cy="382891"/>
          </a:xfrm>
          <a:prstGeom prst="rect">
            <a:avLst/>
          </a:prstGeom>
          <a:solidFill>
            <a:schemeClr val="tx1"/>
          </a:solidFill>
          <a:ln>
            <a:solidFill>
              <a:schemeClr val="tx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bg1"/>
              </a:solidFill>
            </a:endParaRPr>
          </a:p>
        </p:txBody>
      </p:sp>
      <p:sp>
        <p:nvSpPr>
          <p:cNvPr id="127" name="四角形: 角を丸くする 126">
            <a:extLst>
              <a:ext uri="{FF2B5EF4-FFF2-40B4-BE49-F238E27FC236}">
                <a16:creationId xmlns:a16="http://schemas.microsoft.com/office/drawing/2014/main" id="{0FAB3D97-6DB7-39A5-020A-6D77A81DD103}"/>
              </a:ext>
            </a:extLst>
          </p:cNvPr>
          <p:cNvSpPr/>
          <p:nvPr/>
        </p:nvSpPr>
        <p:spPr>
          <a:xfrm>
            <a:off x="8712843" y="6359584"/>
            <a:ext cx="657323" cy="278897"/>
          </a:xfrm>
          <a:prstGeom prst="roundRect">
            <a:avLst/>
          </a:prstGeom>
          <a:solidFill>
            <a:schemeClr val="tx1">
              <a:lumMod val="85000"/>
            </a:schemeClr>
          </a:solidFill>
          <a:ln>
            <a:solidFill>
              <a:schemeClr val="tx1">
                <a:lumMod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bg1"/>
                </a:solidFill>
              </a:rPr>
              <a:t>Stub</a:t>
            </a:r>
            <a:endParaRPr kumimoji="1" lang="ja-JP" altLang="en-US" sz="1400" dirty="0">
              <a:solidFill>
                <a:schemeClr val="bg1"/>
              </a:solidFill>
            </a:endParaRPr>
          </a:p>
        </p:txBody>
      </p:sp>
      <p:cxnSp>
        <p:nvCxnSpPr>
          <p:cNvPr id="123" name="直線矢印コネクタ 122">
            <a:extLst>
              <a:ext uri="{FF2B5EF4-FFF2-40B4-BE49-F238E27FC236}">
                <a16:creationId xmlns:a16="http://schemas.microsoft.com/office/drawing/2014/main" id="{EC5F8132-191D-9106-56F6-D0522F5E7F83}"/>
              </a:ext>
            </a:extLst>
          </p:cNvPr>
          <p:cNvCxnSpPr>
            <a:cxnSpLocks/>
          </p:cNvCxnSpPr>
          <p:nvPr/>
        </p:nvCxnSpPr>
        <p:spPr>
          <a:xfrm>
            <a:off x="839128" y="6728338"/>
            <a:ext cx="8953267" cy="0"/>
          </a:xfrm>
          <a:prstGeom prst="straightConnector1">
            <a:avLst/>
          </a:prstGeom>
          <a:solidFill>
            <a:schemeClr val="tx1"/>
          </a:solid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cxnSp>
      <p:sp>
        <p:nvSpPr>
          <p:cNvPr id="128" name="正方形/長方形 127">
            <a:extLst>
              <a:ext uri="{FF2B5EF4-FFF2-40B4-BE49-F238E27FC236}">
                <a16:creationId xmlns:a16="http://schemas.microsoft.com/office/drawing/2014/main" id="{4EF6A213-AE8A-4AD1-DFBA-AD268DE29C7C}"/>
              </a:ext>
            </a:extLst>
          </p:cNvPr>
          <p:cNvSpPr/>
          <p:nvPr/>
        </p:nvSpPr>
        <p:spPr>
          <a:xfrm>
            <a:off x="3140955" y="1811938"/>
            <a:ext cx="3018777" cy="3100882"/>
          </a:xfrm>
          <a:prstGeom prst="rect">
            <a:avLst/>
          </a:pr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sp>
        <p:nvSpPr>
          <p:cNvPr id="129" name="正方形/長方形 128">
            <a:extLst>
              <a:ext uri="{FF2B5EF4-FFF2-40B4-BE49-F238E27FC236}">
                <a16:creationId xmlns:a16="http://schemas.microsoft.com/office/drawing/2014/main" id="{D5C8A1F2-F9AB-FE3C-74FF-877A1866CFC6}"/>
              </a:ext>
            </a:extLst>
          </p:cNvPr>
          <p:cNvSpPr/>
          <p:nvPr/>
        </p:nvSpPr>
        <p:spPr>
          <a:xfrm>
            <a:off x="6362734" y="1811938"/>
            <a:ext cx="1848267" cy="3100882"/>
          </a:xfrm>
          <a:prstGeom prst="rect">
            <a:avLst/>
          </a:pr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sp>
        <p:nvSpPr>
          <p:cNvPr id="130" name="正方形/長方形 129">
            <a:extLst>
              <a:ext uri="{FF2B5EF4-FFF2-40B4-BE49-F238E27FC236}">
                <a16:creationId xmlns:a16="http://schemas.microsoft.com/office/drawing/2014/main" id="{EFE325B2-0140-C192-D029-FE268CB2F639}"/>
              </a:ext>
            </a:extLst>
          </p:cNvPr>
          <p:cNvSpPr/>
          <p:nvPr/>
        </p:nvSpPr>
        <p:spPr>
          <a:xfrm>
            <a:off x="619300" y="5087381"/>
            <a:ext cx="7618614" cy="1703846"/>
          </a:xfrm>
          <a:prstGeom prst="rect">
            <a:avLst/>
          </a:prstGeom>
          <a:no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66CC"/>
              </a:solidFill>
            </a:endParaRPr>
          </a:p>
        </p:txBody>
      </p:sp>
      <p:sp>
        <p:nvSpPr>
          <p:cNvPr id="131" name="正方形/長方形 130">
            <a:extLst>
              <a:ext uri="{FF2B5EF4-FFF2-40B4-BE49-F238E27FC236}">
                <a16:creationId xmlns:a16="http://schemas.microsoft.com/office/drawing/2014/main" id="{8C0A3091-2235-0F85-F5C7-C0C4DAC96D67}"/>
              </a:ext>
            </a:extLst>
          </p:cNvPr>
          <p:cNvSpPr/>
          <p:nvPr/>
        </p:nvSpPr>
        <p:spPr>
          <a:xfrm>
            <a:off x="9893867" y="1774764"/>
            <a:ext cx="2176214" cy="133419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rgbClr val="FF66CC"/>
                </a:solidFill>
                <a:latin typeface="+mj-lt"/>
              </a:rPr>
              <a:t>UT</a:t>
            </a:r>
          </a:p>
          <a:p>
            <a:pPr marL="182563" indent="-182563">
              <a:buFont typeface="+mj-ea"/>
              <a:buAutoNum type="circleNumDbPlain"/>
            </a:pPr>
            <a:r>
              <a:rPr kumimoji="1" lang="ja-JP" altLang="en-US" sz="1200" b="1" dirty="0">
                <a:solidFill>
                  <a:srgbClr val="FF66CC"/>
                </a:solidFill>
                <a:latin typeface="+mj-lt"/>
              </a:rPr>
              <a:t>プログラム単位で検証</a:t>
            </a:r>
            <a:endParaRPr kumimoji="1" lang="en-US" altLang="ja-JP" sz="1200" b="1" dirty="0">
              <a:solidFill>
                <a:srgbClr val="FF66CC"/>
              </a:solidFill>
              <a:latin typeface="+mj-lt"/>
            </a:endParaRPr>
          </a:p>
          <a:p>
            <a:pPr marL="182563" indent="-182563">
              <a:buFont typeface="+mj-ea"/>
              <a:buAutoNum type="circleNumDbPlain"/>
            </a:pPr>
            <a:r>
              <a:rPr kumimoji="1" lang="ja-JP" altLang="en-US" sz="1200" b="1" dirty="0">
                <a:solidFill>
                  <a:srgbClr val="FF66CC"/>
                </a:solidFill>
                <a:latin typeface="+mj-lt"/>
              </a:rPr>
              <a:t>画面</a:t>
            </a:r>
            <a:r>
              <a:rPr kumimoji="1" lang="en-US" altLang="ja-JP" sz="1200" b="1" dirty="0">
                <a:solidFill>
                  <a:srgbClr val="FF66CC"/>
                </a:solidFill>
                <a:latin typeface="+mj-lt"/>
              </a:rPr>
              <a:t>(</a:t>
            </a:r>
            <a:r>
              <a:rPr kumimoji="1" lang="ja-JP" altLang="en-US" sz="1200" b="1" dirty="0">
                <a:solidFill>
                  <a:srgbClr val="FF66CC"/>
                </a:solidFill>
                <a:latin typeface="+mj-lt"/>
              </a:rPr>
              <a:t>デザイン</a:t>
            </a:r>
            <a:r>
              <a:rPr kumimoji="1" lang="en-US" altLang="ja-JP" sz="1200" b="1" dirty="0">
                <a:solidFill>
                  <a:srgbClr val="FF66CC"/>
                </a:solidFill>
                <a:latin typeface="+mj-lt"/>
              </a:rPr>
              <a:t>)</a:t>
            </a:r>
            <a:r>
              <a:rPr kumimoji="1" lang="ja-JP" altLang="en-US" sz="1200" b="1" dirty="0">
                <a:solidFill>
                  <a:srgbClr val="FF66CC"/>
                </a:solidFill>
                <a:latin typeface="+mj-lt"/>
              </a:rPr>
              <a:t>、メール</a:t>
            </a:r>
            <a:r>
              <a:rPr kumimoji="1" lang="en-US" altLang="ja-JP" sz="1200" b="1" dirty="0">
                <a:solidFill>
                  <a:srgbClr val="FF66CC"/>
                </a:solidFill>
                <a:latin typeface="+mj-lt"/>
              </a:rPr>
              <a:t>(</a:t>
            </a:r>
            <a:r>
              <a:rPr kumimoji="1" lang="ja-JP" altLang="en-US" sz="1200" b="1" dirty="0">
                <a:solidFill>
                  <a:srgbClr val="FF66CC"/>
                </a:solidFill>
                <a:latin typeface="+mj-lt"/>
              </a:rPr>
              <a:t>デザイン</a:t>
            </a:r>
            <a:r>
              <a:rPr kumimoji="1" lang="en-US" altLang="ja-JP" sz="1200" b="1" dirty="0">
                <a:solidFill>
                  <a:srgbClr val="FF66CC"/>
                </a:solidFill>
                <a:latin typeface="+mj-lt"/>
              </a:rPr>
              <a:t>)</a:t>
            </a:r>
            <a:r>
              <a:rPr kumimoji="1" lang="ja-JP" altLang="en-US" sz="1200" b="1" dirty="0">
                <a:solidFill>
                  <a:srgbClr val="FF66CC"/>
                </a:solidFill>
                <a:latin typeface="+mj-lt"/>
              </a:rPr>
              <a:t>、バッチ、テーブル、</a:t>
            </a:r>
            <a:r>
              <a:rPr kumimoji="1" lang="en-US" altLang="ja-JP" sz="1200" b="1" dirty="0">
                <a:solidFill>
                  <a:srgbClr val="FF66CC"/>
                </a:solidFill>
                <a:latin typeface="+mj-lt"/>
              </a:rPr>
              <a:t>API</a:t>
            </a:r>
            <a:r>
              <a:rPr kumimoji="1" lang="ja-JP" altLang="en-US" sz="1200" b="1" dirty="0">
                <a:solidFill>
                  <a:srgbClr val="FF66CC"/>
                </a:solidFill>
                <a:latin typeface="+mj-lt"/>
              </a:rPr>
              <a:t>単位での処理で検証</a:t>
            </a:r>
          </a:p>
        </p:txBody>
      </p:sp>
      <p:cxnSp>
        <p:nvCxnSpPr>
          <p:cNvPr id="133" name="直線コネクタ 132">
            <a:extLst>
              <a:ext uri="{FF2B5EF4-FFF2-40B4-BE49-F238E27FC236}">
                <a16:creationId xmlns:a16="http://schemas.microsoft.com/office/drawing/2014/main" id="{1E5DFDB7-ACA0-3F89-AE7A-E08CDC631B9D}"/>
              </a:ext>
            </a:extLst>
          </p:cNvPr>
          <p:cNvCxnSpPr>
            <a:cxnSpLocks/>
          </p:cNvCxnSpPr>
          <p:nvPr/>
        </p:nvCxnSpPr>
        <p:spPr>
          <a:xfrm flipV="1">
            <a:off x="9833954" y="1811938"/>
            <a:ext cx="0" cy="1297016"/>
          </a:xfrm>
          <a:prstGeom prst="line">
            <a:avLst/>
          </a:prstGeom>
          <a:ln w="38100">
            <a:solidFill>
              <a:srgbClr val="FF66CC"/>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194E9C19-D844-6D05-5ADA-66044B9F4080}"/>
              </a:ext>
            </a:extLst>
          </p:cNvPr>
          <p:cNvCxnSpPr>
            <a:cxnSpLocks/>
          </p:cNvCxnSpPr>
          <p:nvPr/>
        </p:nvCxnSpPr>
        <p:spPr>
          <a:xfrm flipH="1">
            <a:off x="8192073" y="2128059"/>
            <a:ext cx="1614444" cy="590202"/>
          </a:xfrm>
          <a:prstGeom prst="line">
            <a:avLst/>
          </a:prstGeom>
          <a:ln w="38100">
            <a:solidFill>
              <a:srgbClr val="FF66CC"/>
            </a:solidFill>
          </a:ln>
        </p:spPr>
        <p:style>
          <a:lnRef idx="1">
            <a:schemeClr val="accent1"/>
          </a:lnRef>
          <a:fillRef idx="0">
            <a:schemeClr val="accent1"/>
          </a:fillRef>
          <a:effectRef idx="0">
            <a:schemeClr val="accent1"/>
          </a:effectRef>
          <a:fontRef idx="minor">
            <a:schemeClr val="tx1"/>
          </a:fontRef>
        </p:style>
      </p:cxnSp>
      <p:sp>
        <p:nvSpPr>
          <p:cNvPr id="141" name="正方形/長方形 140">
            <a:extLst>
              <a:ext uri="{FF2B5EF4-FFF2-40B4-BE49-F238E27FC236}">
                <a16:creationId xmlns:a16="http://schemas.microsoft.com/office/drawing/2014/main" id="{24CA42AE-3C58-61DB-D467-87FD9562AC36}"/>
              </a:ext>
            </a:extLst>
          </p:cNvPr>
          <p:cNvSpPr/>
          <p:nvPr/>
        </p:nvSpPr>
        <p:spPr>
          <a:xfrm>
            <a:off x="9883833" y="3515243"/>
            <a:ext cx="2219498" cy="133419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rgbClr val="6699FF"/>
                </a:solidFill>
                <a:latin typeface="+mj-lt"/>
              </a:rPr>
              <a:t>Ita-1</a:t>
            </a:r>
          </a:p>
          <a:p>
            <a:pPr marL="182563" indent="-182563">
              <a:buFont typeface="+mj-ea"/>
              <a:buAutoNum type="circleNumDbPlain"/>
            </a:pPr>
            <a:r>
              <a:rPr kumimoji="1" lang="ja-JP" altLang="en-US" sz="1200" b="1" dirty="0">
                <a:solidFill>
                  <a:srgbClr val="6699FF"/>
                </a:solidFill>
                <a:latin typeface="+mj-lt"/>
              </a:rPr>
              <a:t>単体テストで検証された各モジュールを機能単位に結合し、仕様書と合致しているか検証する。</a:t>
            </a:r>
            <a:endParaRPr kumimoji="1" lang="en-US" altLang="ja-JP" sz="1200" b="1" dirty="0">
              <a:solidFill>
                <a:srgbClr val="6699FF"/>
              </a:solidFill>
              <a:latin typeface="+mj-lt"/>
            </a:endParaRPr>
          </a:p>
          <a:p>
            <a:pPr marL="182563" indent="-182563">
              <a:buFont typeface="+mj-ea"/>
              <a:buAutoNum type="circleNumDbPlain"/>
            </a:pPr>
            <a:r>
              <a:rPr kumimoji="1" lang="ja-JP" altLang="en-US" sz="1200" b="1" dirty="0">
                <a:solidFill>
                  <a:srgbClr val="6699FF"/>
                </a:solidFill>
                <a:latin typeface="+mj-lt"/>
              </a:rPr>
              <a:t>機能間の連携が画面遷移図、機能仕様書、業務要件を満たしているか検証する。</a:t>
            </a:r>
            <a:endParaRPr kumimoji="1" lang="en-US" altLang="ja-JP" sz="1200" b="1" dirty="0">
              <a:solidFill>
                <a:srgbClr val="6699FF"/>
              </a:solidFill>
              <a:latin typeface="+mj-lt"/>
            </a:endParaRPr>
          </a:p>
          <a:p>
            <a:pPr marL="182563" indent="-182563">
              <a:buFont typeface="+mj-ea"/>
              <a:buAutoNum type="circleNumDbPlain"/>
            </a:pPr>
            <a:r>
              <a:rPr kumimoji="1" lang="en-US" altLang="ja-JP" sz="1200" b="1" dirty="0">
                <a:solidFill>
                  <a:srgbClr val="6699FF"/>
                </a:solidFill>
                <a:latin typeface="+mj-lt"/>
              </a:rPr>
              <a:t>CX</a:t>
            </a:r>
            <a:r>
              <a:rPr kumimoji="1" lang="ja-JP" altLang="en-US" sz="1200" b="1" dirty="0">
                <a:solidFill>
                  <a:srgbClr val="6699FF"/>
                </a:solidFill>
                <a:latin typeface="+mj-lt"/>
              </a:rPr>
              <a:t>観点でシステムの操作性が要件通りいか検証する。</a:t>
            </a:r>
            <a:endParaRPr kumimoji="1" lang="en-US" altLang="ja-JP" sz="1200" b="1" dirty="0">
              <a:solidFill>
                <a:srgbClr val="6699FF"/>
              </a:solidFill>
              <a:latin typeface="+mj-lt"/>
            </a:endParaRPr>
          </a:p>
          <a:p>
            <a:pPr marL="182563" indent="-182563">
              <a:buFont typeface="+mj-ea"/>
              <a:buAutoNum type="circleNumDbPlain"/>
            </a:pPr>
            <a:endParaRPr kumimoji="1" lang="en-US" altLang="ja-JP" sz="1200" b="1" dirty="0">
              <a:solidFill>
                <a:srgbClr val="6699FF"/>
              </a:solidFill>
              <a:latin typeface="+mj-lt"/>
            </a:endParaRPr>
          </a:p>
          <a:p>
            <a:r>
              <a:rPr kumimoji="1" lang="en-US" altLang="ja-JP" sz="1200" b="1" dirty="0">
                <a:solidFill>
                  <a:srgbClr val="6699FF"/>
                </a:solidFill>
                <a:latin typeface="+mj-lt"/>
              </a:rPr>
              <a:t>※</a:t>
            </a:r>
            <a:r>
              <a:rPr kumimoji="1" lang="ja-JP" altLang="en-US" sz="1200" b="1" dirty="0">
                <a:solidFill>
                  <a:srgbClr val="6699FF"/>
                </a:solidFill>
                <a:latin typeface="+mj-lt"/>
              </a:rPr>
              <a:t>基本は</a:t>
            </a:r>
            <a:r>
              <a:rPr kumimoji="1" lang="en-US" altLang="ja-JP" sz="1200" b="1" dirty="0">
                <a:solidFill>
                  <a:srgbClr val="6699FF"/>
                </a:solidFill>
                <a:latin typeface="+mj-lt"/>
              </a:rPr>
              <a:t>Scrum</a:t>
            </a:r>
            <a:r>
              <a:rPr kumimoji="1" lang="ja-JP" altLang="en-US" sz="1200" b="1" dirty="0">
                <a:solidFill>
                  <a:srgbClr val="6699FF"/>
                </a:solidFill>
                <a:latin typeface="+mj-lt"/>
              </a:rPr>
              <a:t>内での機能性を保証</a:t>
            </a:r>
            <a:endParaRPr kumimoji="1" lang="en-US" altLang="ja-JP" sz="1200" b="1" dirty="0">
              <a:solidFill>
                <a:srgbClr val="6699FF"/>
              </a:solidFill>
              <a:latin typeface="+mj-lt"/>
            </a:endParaRPr>
          </a:p>
          <a:p>
            <a:r>
              <a:rPr kumimoji="1" lang="ja-JP" altLang="en-US" sz="1200" b="1" dirty="0">
                <a:solidFill>
                  <a:srgbClr val="6699FF"/>
                </a:solidFill>
                <a:latin typeface="+mj-lt"/>
              </a:rPr>
              <a:t>他</a:t>
            </a:r>
            <a:r>
              <a:rPr kumimoji="1" lang="en-US" altLang="ja-JP" sz="1200" b="1" dirty="0">
                <a:solidFill>
                  <a:srgbClr val="6699FF"/>
                </a:solidFill>
                <a:latin typeface="+mj-lt"/>
              </a:rPr>
              <a:t>Scrum</a:t>
            </a:r>
            <a:r>
              <a:rPr kumimoji="1" lang="ja-JP" altLang="en-US" sz="1200" b="1" dirty="0">
                <a:solidFill>
                  <a:srgbClr val="6699FF"/>
                </a:solidFill>
                <a:latin typeface="+mj-lt"/>
              </a:rPr>
              <a:t>の</a:t>
            </a:r>
            <a:r>
              <a:rPr kumimoji="1" lang="en-US" altLang="ja-JP" sz="1200" b="1" dirty="0">
                <a:solidFill>
                  <a:srgbClr val="6699FF"/>
                </a:solidFill>
                <a:latin typeface="+mj-lt"/>
              </a:rPr>
              <a:t>API</a:t>
            </a:r>
            <a:r>
              <a:rPr kumimoji="1" lang="ja-JP" altLang="en-US" sz="1200" b="1" dirty="0">
                <a:solidFill>
                  <a:srgbClr val="6699FF"/>
                </a:solidFill>
                <a:latin typeface="+mj-lt"/>
              </a:rPr>
              <a:t>を利用する場合、呼び出し先</a:t>
            </a:r>
            <a:r>
              <a:rPr kumimoji="1" lang="en-US" altLang="ja-JP" sz="1200" b="1" dirty="0">
                <a:solidFill>
                  <a:srgbClr val="6699FF"/>
                </a:solidFill>
                <a:latin typeface="+mj-lt"/>
              </a:rPr>
              <a:t>API</a:t>
            </a:r>
            <a:r>
              <a:rPr kumimoji="1" lang="ja-JP" altLang="en-US" sz="1200" b="1" dirty="0">
                <a:solidFill>
                  <a:srgbClr val="6699FF"/>
                </a:solidFill>
                <a:latin typeface="+mj-lt"/>
              </a:rPr>
              <a:t>が前</a:t>
            </a:r>
            <a:r>
              <a:rPr kumimoji="1" lang="en-US" altLang="ja-JP" sz="1200" b="1" dirty="0">
                <a:solidFill>
                  <a:srgbClr val="6699FF"/>
                </a:solidFill>
                <a:latin typeface="+mj-lt"/>
              </a:rPr>
              <a:t>Sprint</a:t>
            </a:r>
            <a:r>
              <a:rPr kumimoji="1" lang="ja-JP" altLang="en-US" sz="1200" b="1" dirty="0">
                <a:solidFill>
                  <a:srgbClr val="6699FF"/>
                </a:solidFill>
                <a:latin typeface="+mj-lt"/>
              </a:rPr>
              <a:t>までに検証済の場合は実</a:t>
            </a:r>
            <a:r>
              <a:rPr kumimoji="1" lang="en-US" altLang="ja-JP" sz="1200" b="1" dirty="0">
                <a:solidFill>
                  <a:srgbClr val="6699FF"/>
                </a:solidFill>
                <a:latin typeface="+mj-lt"/>
              </a:rPr>
              <a:t>API</a:t>
            </a:r>
            <a:r>
              <a:rPr kumimoji="1" lang="ja-JP" altLang="en-US" sz="1200" b="1" dirty="0">
                <a:solidFill>
                  <a:srgbClr val="6699FF"/>
                </a:solidFill>
                <a:latin typeface="+mj-lt"/>
              </a:rPr>
              <a:t>で検証、未検証の場合はスタブで検証</a:t>
            </a:r>
          </a:p>
        </p:txBody>
      </p:sp>
      <p:cxnSp>
        <p:nvCxnSpPr>
          <p:cNvPr id="144" name="直線コネクタ 143">
            <a:extLst>
              <a:ext uri="{FF2B5EF4-FFF2-40B4-BE49-F238E27FC236}">
                <a16:creationId xmlns:a16="http://schemas.microsoft.com/office/drawing/2014/main" id="{960C2AFB-D5C0-BA63-6EC2-965EE0E99101}"/>
              </a:ext>
            </a:extLst>
          </p:cNvPr>
          <p:cNvCxnSpPr>
            <a:cxnSpLocks/>
          </p:cNvCxnSpPr>
          <p:nvPr/>
        </p:nvCxnSpPr>
        <p:spPr>
          <a:xfrm flipV="1">
            <a:off x="9833954" y="3582785"/>
            <a:ext cx="0" cy="3205593"/>
          </a:xfrm>
          <a:prstGeom prst="line">
            <a:avLst/>
          </a:prstGeom>
          <a:ln w="38100">
            <a:solidFill>
              <a:srgbClr val="6699FF"/>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E1BACA4D-10FA-D7B7-79F3-877F26639DFA}"/>
              </a:ext>
            </a:extLst>
          </p:cNvPr>
          <p:cNvCxnSpPr>
            <a:cxnSpLocks/>
          </p:cNvCxnSpPr>
          <p:nvPr/>
        </p:nvCxnSpPr>
        <p:spPr>
          <a:xfrm flipH="1">
            <a:off x="8254538" y="4715972"/>
            <a:ext cx="1551979" cy="607121"/>
          </a:xfrm>
          <a:prstGeom prst="line">
            <a:avLst/>
          </a:prstGeom>
          <a:ln w="38100">
            <a:solidFill>
              <a:srgbClr val="6699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12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629F3B-CD1A-82F0-8003-9C954077426D}"/>
              </a:ext>
            </a:extLst>
          </p:cNvPr>
          <p:cNvSpPr>
            <a:spLocks noGrp="1"/>
          </p:cNvSpPr>
          <p:nvPr>
            <p:ph type="title"/>
          </p:nvPr>
        </p:nvSpPr>
        <p:spPr/>
        <p:txBody>
          <a:bodyPr/>
          <a:lstStyle/>
          <a:p>
            <a:r>
              <a:rPr kumimoji="1" lang="en-US" altLang="ja-JP" dirty="0"/>
              <a:t>2.3. </a:t>
            </a:r>
            <a:r>
              <a:rPr kumimoji="1" lang="ja-JP" altLang="en-US" dirty="0"/>
              <a:t>開発成果物とテストスコープ</a:t>
            </a:r>
          </a:p>
        </p:txBody>
      </p:sp>
      <p:sp>
        <p:nvSpPr>
          <p:cNvPr id="3" name="テキスト プレースホルダー 2">
            <a:extLst>
              <a:ext uri="{FF2B5EF4-FFF2-40B4-BE49-F238E27FC236}">
                <a16:creationId xmlns:a16="http://schemas.microsoft.com/office/drawing/2014/main" id="{52F41085-6F7D-D7EE-AAA2-664E236559E0}"/>
              </a:ext>
            </a:extLst>
          </p:cNvPr>
          <p:cNvSpPr>
            <a:spLocks noGrp="1"/>
          </p:cNvSpPr>
          <p:nvPr>
            <p:ph type="body" sz="quarter" idx="13"/>
          </p:nvPr>
        </p:nvSpPr>
        <p:spPr>
          <a:xfrm>
            <a:off x="593725" y="789046"/>
            <a:ext cx="10972800" cy="358110"/>
          </a:xfrm>
        </p:spPr>
        <p:txBody>
          <a:bodyPr/>
          <a:lstStyle/>
          <a:p>
            <a:r>
              <a:rPr kumimoji="1" lang="ja-JP" altLang="en-US" dirty="0"/>
              <a:t>開発成果物上の</a:t>
            </a:r>
            <a:r>
              <a:rPr kumimoji="1" lang="en-US" altLang="ja-JP" dirty="0"/>
              <a:t>UT/ITa-1</a:t>
            </a:r>
            <a:r>
              <a:rPr kumimoji="1" lang="ja-JP" altLang="en-US" dirty="0"/>
              <a:t>工程における検証範囲は下記の通り。</a:t>
            </a:r>
          </a:p>
        </p:txBody>
      </p:sp>
      <p:sp>
        <p:nvSpPr>
          <p:cNvPr id="5" name="矢印: 五方向 4">
            <a:extLst>
              <a:ext uri="{FF2B5EF4-FFF2-40B4-BE49-F238E27FC236}">
                <a16:creationId xmlns:a16="http://schemas.microsoft.com/office/drawing/2014/main" id="{EB543DC7-8C89-B840-8804-D6E968D493BA}"/>
              </a:ext>
            </a:extLst>
          </p:cNvPr>
          <p:cNvSpPr/>
          <p:nvPr/>
        </p:nvSpPr>
        <p:spPr>
          <a:xfrm>
            <a:off x="593724" y="1186708"/>
            <a:ext cx="4177781"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要件定義</a:t>
            </a:r>
          </a:p>
        </p:txBody>
      </p:sp>
      <p:sp>
        <p:nvSpPr>
          <p:cNvPr id="6" name="矢印: 五方向 5">
            <a:extLst>
              <a:ext uri="{FF2B5EF4-FFF2-40B4-BE49-F238E27FC236}">
                <a16:creationId xmlns:a16="http://schemas.microsoft.com/office/drawing/2014/main" id="{DC976A3E-601A-8025-0A95-B39D9C34F9FE}"/>
              </a:ext>
            </a:extLst>
          </p:cNvPr>
          <p:cNvSpPr/>
          <p:nvPr/>
        </p:nvSpPr>
        <p:spPr>
          <a:xfrm>
            <a:off x="593725" y="1510748"/>
            <a:ext cx="1816968"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ビジネス要件</a:t>
            </a:r>
          </a:p>
        </p:txBody>
      </p:sp>
      <p:sp>
        <p:nvSpPr>
          <p:cNvPr id="7" name="矢印: 五方向 6">
            <a:extLst>
              <a:ext uri="{FF2B5EF4-FFF2-40B4-BE49-F238E27FC236}">
                <a16:creationId xmlns:a16="http://schemas.microsoft.com/office/drawing/2014/main" id="{5C51036A-11CF-0E6A-BEB1-168F7A897505}"/>
              </a:ext>
            </a:extLst>
          </p:cNvPr>
          <p:cNvSpPr/>
          <p:nvPr/>
        </p:nvSpPr>
        <p:spPr>
          <a:xfrm>
            <a:off x="2410693" y="1510748"/>
            <a:ext cx="2360812"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システム要件</a:t>
            </a:r>
          </a:p>
        </p:txBody>
      </p:sp>
      <p:sp>
        <p:nvSpPr>
          <p:cNvPr id="8" name="矢印: 五方向 7">
            <a:extLst>
              <a:ext uri="{FF2B5EF4-FFF2-40B4-BE49-F238E27FC236}">
                <a16:creationId xmlns:a16="http://schemas.microsoft.com/office/drawing/2014/main" id="{838B09F9-D10D-65C6-CE66-B08DB458657D}"/>
              </a:ext>
            </a:extLst>
          </p:cNvPr>
          <p:cNvSpPr/>
          <p:nvPr/>
        </p:nvSpPr>
        <p:spPr>
          <a:xfrm>
            <a:off x="4771505" y="1186708"/>
            <a:ext cx="5868358"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スプリント</a:t>
            </a:r>
          </a:p>
        </p:txBody>
      </p:sp>
      <p:sp>
        <p:nvSpPr>
          <p:cNvPr id="9" name="四角形: メモ 8">
            <a:extLst>
              <a:ext uri="{FF2B5EF4-FFF2-40B4-BE49-F238E27FC236}">
                <a16:creationId xmlns:a16="http://schemas.microsoft.com/office/drawing/2014/main" id="{ABF04BCA-AFB1-66A3-B3C7-E7D3C5F84859}"/>
              </a:ext>
            </a:extLst>
          </p:cNvPr>
          <p:cNvSpPr/>
          <p:nvPr/>
        </p:nvSpPr>
        <p:spPr>
          <a:xfrm>
            <a:off x="593724" y="2080482"/>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現行</a:t>
            </a:r>
            <a:endParaRPr kumimoji="1" lang="en-US" altLang="ja-JP" sz="1400" dirty="0">
              <a:solidFill>
                <a:schemeClr val="bg1"/>
              </a:solidFill>
            </a:endParaRPr>
          </a:p>
          <a:p>
            <a:pPr algn="ctr"/>
            <a:r>
              <a:rPr kumimoji="1" lang="ja-JP" altLang="en-US" sz="1400" dirty="0">
                <a:solidFill>
                  <a:schemeClr val="bg1"/>
                </a:solidFill>
              </a:rPr>
              <a:t>業務フロー</a:t>
            </a:r>
          </a:p>
        </p:txBody>
      </p:sp>
      <p:sp>
        <p:nvSpPr>
          <p:cNvPr id="10" name="四角形: メモ 9">
            <a:extLst>
              <a:ext uri="{FF2B5EF4-FFF2-40B4-BE49-F238E27FC236}">
                <a16:creationId xmlns:a16="http://schemas.microsoft.com/office/drawing/2014/main" id="{4407F045-7805-DC7B-DFEC-615C8E654EA4}"/>
              </a:ext>
            </a:extLst>
          </p:cNvPr>
          <p:cNvSpPr/>
          <p:nvPr/>
        </p:nvSpPr>
        <p:spPr>
          <a:xfrm>
            <a:off x="1479666" y="2080482"/>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現行</a:t>
            </a:r>
            <a:endParaRPr kumimoji="1" lang="en-US" altLang="ja-JP" sz="1400" dirty="0">
              <a:solidFill>
                <a:schemeClr val="bg1"/>
              </a:solidFill>
            </a:endParaRPr>
          </a:p>
          <a:p>
            <a:pPr algn="ctr"/>
            <a:r>
              <a:rPr kumimoji="1" lang="ja-JP" altLang="en-US" sz="1400" dirty="0">
                <a:solidFill>
                  <a:schemeClr val="bg1"/>
                </a:solidFill>
              </a:rPr>
              <a:t>要件一覧</a:t>
            </a:r>
          </a:p>
        </p:txBody>
      </p:sp>
      <p:sp>
        <p:nvSpPr>
          <p:cNvPr id="11" name="四角形: メモ 10">
            <a:extLst>
              <a:ext uri="{FF2B5EF4-FFF2-40B4-BE49-F238E27FC236}">
                <a16:creationId xmlns:a16="http://schemas.microsoft.com/office/drawing/2014/main" id="{C83A78B1-BD3A-8EEE-C32F-A051D87BC0EB}"/>
              </a:ext>
            </a:extLst>
          </p:cNvPr>
          <p:cNvSpPr/>
          <p:nvPr/>
        </p:nvSpPr>
        <p:spPr>
          <a:xfrm>
            <a:off x="2518757" y="2080482"/>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画面一覧</a:t>
            </a:r>
          </a:p>
        </p:txBody>
      </p:sp>
      <p:sp>
        <p:nvSpPr>
          <p:cNvPr id="12" name="四角形: メモ 11">
            <a:extLst>
              <a:ext uri="{FF2B5EF4-FFF2-40B4-BE49-F238E27FC236}">
                <a16:creationId xmlns:a16="http://schemas.microsoft.com/office/drawing/2014/main" id="{888DD9F7-41E0-C63E-3883-452AF5218905}"/>
              </a:ext>
            </a:extLst>
          </p:cNvPr>
          <p:cNvSpPr/>
          <p:nvPr/>
        </p:nvSpPr>
        <p:spPr>
          <a:xfrm>
            <a:off x="3707477" y="2080482"/>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画面</a:t>
            </a:r>
            <a:endParaRPr kumimoji="1" lang="en-US" altLang="ja-JP" sz="1400" dirty="0">
              <a:solidFill>
                <a:schemeClr val="bg1"/>
              </a:solidFill>
            </a:endParaRPr>
          </a:p>
          <a:p>
            <a:pPr algn="ctr"/>
            <a:r>
              <a:rPr kumimoji="1" lang="ja-JP" altLang="en-US" sz="1400" dirty="0">
                <a:solidFill>
                  <a:schemeClr val="bg1"/>
                </a:solidFill>
              </a:rPr>
              <a:t>遷移図</a:t>
            </a:r>
          </a:p>
        </p:txBody>
      </p:sp>
      <p:sp>
        <p:nvSpPr>
          <p:cNvPr id="13" name="矢印: 五方向 12">
            <a:extLst>
              <a:ext uri="{FF2B5EF4-FFF2-40B4-BE49-F238E27FC236}">
                <a16:creationId xmlns:a16="http://schemas.microsoft.com/office/drawing/2014/main" id="{B8851DC6-FE17-5986-8848-9EF9D6E379BE}"/>
              </a:ext>
            </a:extLst>
          </p:cNvPr>
          <p:cNvSpPr/>
          <p:nvPr/>
        </p:nvSpPr>
        <p:spPr>
          <a:xfrm>
            <a:off x="4771505" y="1510748"/>
            <a:ext cx="1197033"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基本設計</a:t>
            </a:r>
          </a:p>
        </p:txBody>
      </p:sp>
      <p:sp>
        <p:nvSpPr>
          <p:cNvPr id="14" name="四角形: メモ 13">
            <a:extLst>
              <a:ext uri="{FF2B5EF4-FFF2-40B4-BE49-F238E27FC236}">
                <a16:creationId xmlns:a16="http://schemas.microsoft.com/office/drawing/2014/main" id="{7D1F1060-53BB-7EC3-7BC4-133B01197BF0}"/>
              </a:ext>
            </a:extLst>
          </p:cNvPr>
          <p:cNvSpPr/>
          <p:nvPr/>
        </p:nvSpPr>
        <p:spPr>
          <a:xfrm>
            <a:off x="4954384" y="2138673"/>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画面機能定義書</a:t>
            </a:r>
          </a:p>
        </p:txBody>
      </p:sp>
      <p:sp>
        <p:nvSpPr>
          <p:cNvPr id="15" name="矢印: 五方向 14">
            <a:extLst>
              <a:ext uri="{FF2B5EF4-FFF2-40B4-BE49-F238E27FC236}">
                <a16:creationId xmlns:a16="http://schemas.microsoft.com/office/drawing/2014/main" id="{D93AFDB4-9F2E-35B5-CB9D-AB3C66845B7C}"/>
              </a:ext>
            </a:extLst>
          </p:cNvPr>
          <p:cNvSpPr/>
          <p:nvPr/>
        </p:nvSpPr>
        <p:spPr>
          <a:xfrm>
            <a:off x="5968539" y="1510748"/>
            <a:ext cx="1895302"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詳細設計</a:t>
            </a:r>
          </a:p>
        </p:txBody>
      </p:sp>
      <p:sp>
        <p:nvSpPr>
          <p:cNvPr id="16" name="四角形: メモ 15">
            <a:extLst>
              <a:ext uri="{FF2B5EF4-FFF2-40B4-BE49-F238E27FC236}">
                <a16:creationId xmlns:a16="http://schemas.microsoft.com/office/drawing/2014/main" id="{74EB2611-AD93-7070-4B2C-7B64B5511B48}"/>
              </a:ext>
            </a:extLst>
          </p:cNvPr>
          <p:cNvSpPr/>
          <p:nvPr/>
        </p:nvSpPr>
        <p:spPr>
          <a:xfrm>
            <a:off x="6500551" y="3114489"/>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内部</a:t>
            </a:r>
            <a:r>
              <a:rPr kumimoji="1" lang="en-US" altLang="ja-JP" sz="1400" dirty="0">
                <a:solidFill>
                  <a:schemeClr val="bg1"/>
                </a:solidFill>
              </a:rPr>
              <a:t>API</a:t>
            </a:r>
            <a:r>
              <a:rPr kumimoji="1" lang="ja-JP" altLang="en-US" sz="1400" dirty="0">
                <a:solidFill>
                  <a:schemeClr val="bg1"/>
                </a:solidFill>
              </a:rPr>
              <a:t>詳細仕様</a:t>
            </a:r>
          </a:p>
        </p:txBody>
      </p:sp>
      <p:sp>
        <p:nvSpPr>
          <p:cNvPr id="17" name="矢印: 五方向 16">
            <a:extLst>
              <a:ext uri="{FF2B5EF4-FFF2-40B4-BE49-F238E27FC236}">
                <a16:creationId xmlns:a16="http://schemas.microsoft.com/office/drawing/2014/main" id="{C31B4649-A41A-7000-EDDF-BD88891B0017}"/>
              </a:ext>
            </a:extLst>
          </p:cNvPr>
          <p:cNvSpPr/>
          <p:nvPr/>
        </p:nvSpPr>
        <p:spPr>
          <a:xfrm>
            <a:off x="7863841" y="1510748"/>
            <a:ext cx="2393640"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実装・</a:t>
            </a:r>
            <a:r>
              <a:rPr kumimoji="1" lang="en-US" altLang="ja-JP" sz="1400" dirty="0"/>
              <a:t>UT</a:t>
            </a:r>
            <a:endParaRPr kumimoji="1" lang="ja-JP" altLang="en-US" sz="1400" dirty="0"/>
          </a:p>
        </p:txBody>
      </p:sp>
      <p:sp>
        <p:nvSpPr>
          <p:cNvPr id="18" name="四角形: メモ 17">
            <a:extLst>
              <a:ext uri="{FF2B5EF4-FFF2-40B4-BE49-F238E27FC236}">
                <a16:creationId xmlns:a16="http://schemas.microsoft.com/office/drawing/2014/main" id="{37EFE459-883F-A4C9-BE0F-C1CC2560B3DB}"/>
              </a:ext>
            </a:extLst>
          </p:cNvPr>
          <p:cNvSpPr/>
          <p:nvPr/>
        </p:nvSpPr>
        <p:spPr>
          <a:xfrm>
            <a:off x="8062921" y="2545558"/>
            <a:ext cx="1005840"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フロントエンドソースコード</a:t>
            </a:r>
          </a:p>
        </p:txBody>
      </p:sp>
      <p:sp>
        <p:nvSpPr>
          <p:cNvPr id="19" name="四角形: メモ 18">
            <a:extLst>
              <a:ext uri="{FF2B5EF4-FFF2-40B4-BE49-F238E27FC236}">
                <a16:creationId xmlns:a16="http://schemas.microsoft.com/office/drawing/2014/main" id="{8436A081-ED5E-C19D-12D7-BDC1F3FFA446}"/>
              </a:ext>
            </a:extLst>
          </p:cNvPr>
          <p:cNvSpPr/>
          <p:nvPr/>
        </p:nvSpPr>
        <p:spPr>
          <a:xfrm>
            <a:off x="9251641" y="2080482"/>
            <a:ext cx="1005840"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en-US" altLang="ja-JP" sz="1400" dirty="0">
                <a:solidFill>
                  <a:schemeClr val="bg1"/>
                </a:solidFill>
              </a:rPr>
              <a:t>Unit Test</a:t>
            </a:r>
            <a:r>
              <a:rPr kumimoji="1" lang="ja-JP" altLang="en-US" sz="1400" dirty="0">
                <a:solidFill>
                  <a:schemeClr val="bg1"/>
                </a:solidFill>
              </a:rPr>
              <a:t>目視</a:t>
            </a:r>
          </a:p>
        </p:txBody>
      </p:sp>
      <p:sp>
        <p:nvSpPr>
          <p:cNvPr id="20" name="矢印: 五方向 19">
            <a:extLst>
              <a:ext uri="{FF2B5EF4-FFF2-40B4-BE49-F238E27FC236}">
                <a16:creationId xmlns:a16="http://schemas.microsoft.com/office/drawing/2014/main" id="{0D36362C-1B5C-C290-9EF4-5E01488D2F72}"/>
              </a:ext>
            </a:extLst>
          </p:cNvPr>
          <p:cNvSpPr/>
          <p:nvPr/>
        </p:nvSpPr>
        <p:spPr>
          <a:xfrm>
            <a:off x="10421390" y="1186708"/>
            <a:ext cx="1197033" cy="269054"/>
          </a:xfrm>
          <a:prstGeom prst="homePlat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kumimoji="1" lang="ja-JP" altLang="en-US" sz="800" b="1" dirty="0"/>
              <a:t>スプリント毎に繰り返し</a:t>
            </a:r>
          </a:p>
        </p:txBody>
      </p:sp>
      <p:pic>
        <p:nvPicPr>
          <p:cNvPr id="22" name="グラフィックス 21">
            <a:extLst>
              <a:ext uri="{FF2B5EF4-FFF2-40B4-BE49-F238E27FC236}">
                <a16:creationId xmlns:a16="http://schemas.microsoft.com/office/drawing/2014/main" id="{B793DB10-AA12-F763-91F9-17A0B7CE9D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7170" y="1186708"/>
            <a:ext cx="268440" cy="268440"/>
          </a:xfrm>
          <a:prstGeom prst="rect">
            <a:avLst/>
          </a:prstGeom>
        </p:spPr>
      </p:pic>
      <p:sp>
        <p:nvSpPr>
          <p:cNvPr id="23" name="四角形: メモ 22">
            <a:extLst>
              <a:ext uri="{FF2B5EF4-FFF2-40B4-BE49-F238E27FC236}">
                <a16:creationId xmlns:a16="http://schemas.microsoft.com/office/drawing/2014/main" id="{EAC415A5-7BB2-2FCF-EA85-5F9F60E61FB7}"/>
              </a:ext>
            </a:extLst>
          </p:cNvPr>
          <p:cNvSpPr/>
          <p:nvPr/>
        </p:nvSpPr>
        <p:spPr>
          <a:xfrm>
            <a:off x="593724" y="2953319"/>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新</a:t>
            </a:r>
            <a:endParaRPr kumimoji="1" lang="en-US" altLang="ja-JP" sz="1400" dirty="0">
              <a:solidFill>
                <a:schemeClr val="bg1"/>
              </a:solidFill>
            </a:endParaRPr>
          </a:p>
          <a:p>
            <a:pPr algn="ctr"/>
            <a:r>
              <a:rPr kumimoji="1" lang="ja-JP" altLang="en-US" sz="1400" dirty="0">
                <a:solidFill>
                  <a:schemeClr val="bg1"/>
                </a:solidFill>
              </a:rPr>
              <a:t>業務フロー</a:t>
            </a:r>
          </a:p>
        </p:txBody>
      </p:sp>
      <p:sp>
        <p:nvSpPr>
          <p:cNvPr id="24" name="四角形: メモ 23">
            <a:extLst>
              <a:ext uri="{FF2B5EF4-FFF2-40B4-BE49-F238E27FC236}">
                <a16:creationId xmlns:a16="http://schemas.microsoft.com/office/drawing/2014/main" id="{7BA0C5B5-0560-D450-BC8F-EBD1A5FEE4E5}"/>
              </a:ext>
            </a:extLst>
          </p:cNvPr>
          <p:cNvSpPr/>
          <p:nvPr/>
        </p:nvSpPr>
        <p:spPr>
          <a:xfrm>
            <a:off x="1479666" y="2953319"/>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新</a:t>
            </a:r>
            <a:endParaRPr kumimoji="1" lang="en-US" altLang="ja-JP" sz="1400" dirty="0">
              <a:solidFill>
                <a:schemeClr val="bg1"/>
              </a:solidFill>
            </a:endParaRPr>
          </a:p>
          <a:p>
            <a:pPr algn="ctr"/>
            <a:r>
              <a:rPr kumimoji="1" lang="ja-JP" altLang="en-US" sz="1400" dirty="0">
                <a:solidFill>
                  <a:schemeClr val="bg1"/>
                </a:solidFill>
              </a:rPr>
              <a:t>要件一覧</a:t>
            </a:r>
          </a:p>
        </p:txBody>
      </p:sp>
      <p:cxnSp>
        <p:nvCxnSpPr>
          <p:cNvPr id="25" name="直線矢印コネクタ 24">
            <a:extLst>
              <a:ext uri="{FF2B5EF4-FFF2-40B4-BE49-F238E27FC236}">
                <a16:creationId xmlns:a16="http://schemas.microsoft.com/office/drawing/2014/main" id="{A952215B-7986-500C-DEA9-96453180B513}"/>
              </a:ext>
            </a:extLst>
          </p:cNvPr>
          <p:cNvCxnSpPr>
            <a:cxnSpLocks/>
            <a:stCxn id="9" idx="2"/>
            <a:endCxn id="23" idx="0"/>
          </p:cNvCxnSpPr>
          <p:nvPr/>
        </p:nvCxnSpPr>
        <p:spPr>
          <a:xfrm>
            <a:off x="1009361" y="2549714"/>
            <a:ext cx="0" cy="403605"/>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D612AF7A-F9EA-8274-D6FD-674E2BE90159}"/>
              </a:ext>
            </a:extLst>
          </p:cNvPr>
          <p:cNvCxnSpPr>
            <a:cxnSpLocks/>
            <a:stCxn id="10" idx="2"/>
            <a:endCxn id="24" idx="0"/>
          </p:cNvCxnSpPr>
          <p:nvPr/>
        </p:nvCxnSpPr>
        <p:spPr>
          <a:xfrm>
            <a:off x="1895303" y="2549714"/>
            <a:ext cx="0" cy="403605"/>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メモ 31">
            <a:extLst>
              <a:ext uri="{FF2B5EF4-FFF2-40B4-BE49-F238E27FC236}">
                <a16:creationId xmlns:a16="http://schemas.microsoft.com/office/drawing/2014/main" id="{D49ECC13-C277-1ACF-9CBA-827ECF78CD18}"/>
              </a:ext>
            </a:extLst>
          </p:cNvPr>
          <p:cNvSpPr/>
          <p:nvPr/>
        </p:nvSpPr>
        <p:spPr>
          <a:xfrm>
            <a:off x="593724" y="3892658"/>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ユーザー</a:t>
            </a:r>
            <a:endParaRPr kumimoji="1" lang="en-US" altLang="ja-JP" sz="1400" dirty="0">
              <a:solidFill>
                <a:schemeClr val="bg1"/>
              </a:solidFill>
            </a:endParaRPr>
          </a:p>
          <a:p>
            <a:pPr algn="ctr"/>
            <a:r>
              <a:rPr kumimoji="1" lang="ja-JP" altLang="en-US" sz="1400" dirty="0">
                <a:solidFill>
                  <a:schemeClr val="bg1"/>
                </a:solidFill>
              </a:rPr>
              <a:t>ストーリー</a:t>
            </a:r>
          </a:p>
        </p:txBody>
      </p:sp>
      <p:sp>
        <p:nvSpPr>
          <p:cNvPr id="33" name="四角形: メモ 32">
            <a:extLst>
              <a:ext uri="{FF2B5EF4-FFF2-40B4-BE49-F238E27FC236}">
                <a16:creationId xmlns:a16="http://schemas.microsoft.com/office/drawing/2014/main" id="{6D9E976E-9ECB-A0D8-E2FF-4292AD5D407D}"/>
              </a:ext>
            </a:extLst>
          </p:cNvPr>
          <p:cNvSpPr/>
          <p:nvPr/>
        </p:nvSpPr>
        <p:spPr>
          <a:xfrm>
            <a:off x="1479666" y="4372500"/>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プロダクトバックログ</a:t>
            </a:r>
          </a:p>
        </p:txBody>
      </p:sp>
      <p:cxnSp>
        <p:nvCxnSpPr>
          <p:cNvPr id="34" name="直線矢印コネクタ 33">
            <a:extLst>
              <a:ext uri="{FF2B5EF4-FFF2-40B4-BE49-F238E27FC236}">
                <a16:creationId xmlns:a16="http://schemas.microsoft.com/office/drawing/2014/main" id="{097CE396-2E0F-7C6C-A515-C899CC3FD195}"/>
              </a:ext>
            </a:extLst>
          </p:cNvPr>
          <p:cNvCxnSpPr>
            <a:cxnSpLocks/>
            <a:stCxn id="24" idx="2"/>
            <a:endCxn id="33" idx="0"/>
          </p:cNvCxnSpPr>
          <p:nvPr/>
        </p:nvCxnSpPr>
        <p:spPr>
          <a:xfrm>
            <a:off x="1895303" y="3422551"/>
            <a:ext cx="0" cy="949949"/>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コネクタ: カギ線 36">
            <a:extLst>
              <a:ext uri="{FF2B5EF4-FFF2-40B4-BE49-F238E27FC236}">
                <a16:creationId xmlns:a16="http://schemas.microsoft.com/office/drawing/2014/main" id="{C967A6DA-C756-743D-DA30-F59D86D825D7}"/>
              </a:ext>
            </a:extLst>
          </p:cNvPr>
          <p:cNvCxnSpPr>
            <a:cxnSpLocks/>
            <a:stCxn id="32" idx="3"/>
            <a:endCxn id="33" idx="0"/>
          </p:cNvCxnSpPr>
          <p:nvPr/>
        </p:nvCxnSpPr>
        <p:spPr>
          <a:xfrm>
            <a:off x="1424997" y="4127274"/>
            <a:ext cx="470306" cy="245226"/>
          </a:xfrm>
          <a:prstGeom prst="bentConnector2">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コネクタ: カギ線 39">
            <a:extLst>
              <a:ext uri="{FF2B5EF4-FFF2-40B4-BE49-F238E27FC236}">
                <a16:creationId xmlns:a16="http://schemas.microsoft.com/office/drawing/2014/main" id="{64F31694-ED52-8987-19BD-E16E3EFA0353}"/>
              </a:ext>
            </a:extLst>
          </p:cNvPr>
          <p:cNvCxnSpPr>
            <a:cxnSpLocks/>
            <a:stCxn id="24" idx="3"/>
            <a:endCxn id="11" idx="1"/>
          </p:cNvCxnSpPr>
          <p:nvPr/>
        </p:nvCxnSpPr>
        <p:spPr>
          <a:xfrm flipV="1">
            <a:off x="2310939" y="2315098"/>
            <a:ext cx="207818" cy="872837"/>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36E4BD66-9303-998B-EBB5-AB4F5F004771}"/>
              </a:ext>
            </a:extLst>
          </p:cNvPr>
          <p:cNvCxnSpPr>
            <a:cxnSpLocks/>
            <a:stCxn id="11" idx="3"/>
            <a:endCxn id="12" idx="1"/>
          </p:cNvCxnSpPr>
          <p:nvPr/>
        </p:nvCxnSpPr>
        <p:spPr>
          <a:xfrm>
            <a:off x="3350030" y="2315098"/>
            <a:ext cx="357447"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7" name="四角形: メモ 46">
            <a:extLst>
              <a:ext uri="{FF2B5EF4-FFF2-40B4-BE49-F238E27FC236}">
                <a16:creationId xmlns:a16="http://schemas.microsoft.com/office/drawing/2014/main" id="{46BC4E02-ACC1-3AF3-52A7-99B1DC7A900A}"/>
              </a:ext>
            </a:extLst>
          </p:cNvPr>
          <p:cNvSpPr/>
          <p:nvPr/>
        </p:nvSpPr>
        <p:spPr>
          <a:xfrm>
            <a:off x="2518757" y="2700844"/>
            <a:ext cx="831273" cy="621818"/>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400" dirty="0">
                <a:solidFill>
                  <a:schemeClr val="bg1"/>
                </a:solidFill>
              </a:rPr>
              <a:t>画面</a:t>
            </a:r>
            <a:endParaRPr kumimoji="1" lang="en-US" altLang="ja-JP" sz="1400" dirty="0">
              <a:solidFill>
                <a:schemeClr val="bg1"/>
              </a:solidFill>
            </a:endParaRPr>
          </a:p>
          <a:p>
            <a:pPr algn="ctr"/>
            <a:r>
              <a:rPr kumimoji="1" lang="ja-JP" altLang="en-US" sz="1400" dirty="0">
                <a:solidFill>
                  <a:schemeClr val="bg1"/>
                </a:solidFill>
              </a:rPr>
              <a:t>ワイヤ</a:t>
            </a:r>
            <a:endParaRPr kumimoji="1" lang="en-US" altLang="ja-JP" sz="1400" dirty="0">
              <a:solidFill>
                <a:schemeClr val="bg1"/>
              </a:solidFill>
            </a:endParaRPr>
          </a:p>
          <a:p>
            <a:pPr algn="ctr"/>
            <a:r>
              <a:rPr kumimoji="1" lang="ja-JP" altLang="en-US" sz="1400" dirty="0">
                <a:solidFill>
                  <a:schemeClr val="bg1"/>
                </a:solidFill>
              </a:rPr>
              <a:t>フレーム</a:t>
            </a:r>
          </a:p>
        </p:txBody>
      </p:sp>
      <p:sp>
        <p:nvSpPr>
          <p:cNvPr id="48" name="四角形: メモ 47">
            <a:extLst>
              <a:ext uri="{FF2B5EF4-FFF2-40B4-BE49-F238E27FC236}">
                <a16:creationId xmlns:a16="http://schemas.microsoft.com/office/drawing/2014/main" id="{546ACAF0-96DC-A200-873D-22F76D10A091}"/>
              </a:ext>
            </a:extLst>
          </p:cNvPr>
          <p:cNvSpPr/>
          <p:nvPr/>
        </p:nvSpPr>
        <p:spPr>
          <a:xfrm>
            <a:off x="3707477" y="2700844"/>
            <a:ext cx="831273" cy="621818"/>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400" dirty="0">
                <a:solidFill>
                  <a:schemeClr val="bg1"/>
                </a:solidFill>
              </a:rPr>
              <a:t>画面</a:t>
            </a:r>
            <a:endParaRPr kumimoji="1" lang="en-US" altLang="ja-JP" sz="1400" dirty="0">
              <a:solidFill>
                <a:schemeClr val="bg1"/>
              </a:solidFill>
            </a:endParaRPr>
          </a:p>
          <a:p>
            <a:pPr algn="ctr"/>
            <a:r>
              <a:rPr kumimoji="1" lang="ja-JP" altLang="en-US" sz="1400" dirty="0">
                <a:solidFill>
                  <a:schemeClr val="bg1"/>
                </a:solidFill>
              </a:rPr>
              <a:t>デザイン</a:t>
            </a:r>
            <a:endParaRPr kumimoji="1" lang="en-US" altLang="ja-JP" sz="1400" dirty="0">
              <a:solidFill>
                <a:schemeClr val="bg1"/>
              </a:solidFill>
            </a:endParaRPr>
          </a:p>
          <a:p>
            <a:pPr algn="ctr"/>
            <a:r>
              <a:rPr kumimoji="1" lang="en-US" altLang="ja-JP" sz="1400" dirty="0">
                <a:solidFill>
                  <a:schemeClr val="bg1"/>
                </a:solidFill>
              </a:rPr>
              <a:t>(</a:t>
            </a:r>
            <a:r>
              <a:rPr kumimoji="1" lang="ja-JP" altLang="en-US" sz="1000" dirty="0">
                <a:solidFill>
                  <a:schemeClr val="bg1"/>
                </a:solidFill>
              </a:rPr>
              <a:t>主サンプル</a:t>
            </a:r>
            <a:r>
              <a:rPr kumimoji="1" lang="en-US" altLang="ja-JP" sz="1400" dirty="0">
                <a:solidFill>
                  <a:schemeClr val="bg1"/>
                </a:solidFill>
              </a:rPr>
              <a:t>)</a:t>
            </a:r>
            <a:endParaRPr kumimoji="1" lang="ja-JP" altLang="en-US" sz="1400" dirty="0">
              <a:solidFill>
                <a:schemeClr val="bg1"/>
              </a:solidFill>
            </a:endParaRPr>
          </a:p>
        </p:txBody>
      </p:sp>
      <p:cxnSp>
        <p:nvCxnSpPr>
          <p:cNvPr id="49" name="直線矢印コネクタ 48">
            <a:extLst>
              <a:ext uri="{FF2B5EF4-FFF2-40B4-BE49-F238E27FC236}">
                <a16:creationId xmlns:a16="http://schemas.microsoft.com/office/drawing/2014/main" id="{A04C68F1-087D-B05A-30CA-F686C621D21E}"/>
              </a:ext>
            </a:extLst>
          </p:cNvPr>
          <p:cNvCxnSpPr>
            <a:cxnSpLocks/>
            <a:stCxn id="47" idx="3"/>
            <a:endCxn id="48" idx="1"/>
          </p:cNvCxnSpPr>
          <p:nvPr/>
        </p:nvCxnSpPr>
        <p:spPr>
          <a:xfrm>
            <a:off x="3350030" y="3011753"/>
            <a:ext cx="357447"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7EF1B6CC-8ED1-EEFF-3312-0B8A144C0D89}"/>
              </a:ext>
            </a:extLst>
          </p:cNvPr>
          <p:cNvCxnSpPr>
            <a:cxnSpLocks/>
            <a:stCxn id="24" idx="3"/>
            <a:endCxn id="47" idx="1"/>
          </p:cNvCxnSpPr>
          <p:nvPr/>
        </p:nvCxnSpPr>
        <p:spPr>
          <a:xfrm flipV="1">
            <a:off x="2310939" y="3011753"/>
            <a:ext cx="207818" cy="176182"/>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四角形: メモ 56">
            <a:extLst>
              <a:ext uri="{FF2B5EF4-FFF2-40B4-BE49-F238E27FC236}">
                <a16:creationId xmlns:a16="http://schemas.microsoft.com/office/drawing/2014/main" id="{AEE4AAA8-C857-8E0B-D81E-69C17E8817E1}"/>
              </a:ext>
            </a:extLst>
          </p:cNvPr>
          <p:cNvSpPr/>
          <p:nvPr/>
        </p:nvSpPr>
        <p:spPr>
          <a:xfrm>
            <a:off x="3113116" y="3423475"/>
            <a:ext cx="831273" cy="3204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en-US" altLang="ja-JP" sz="1400" dirty="0">
                <a:solidFill>
                  <a:schemeClr val="bg1"/>
                </a:solidFill>
              </a:rPr>
              <a:t>UI</a:t>
            </a:r>
            <a:r>
              <a:rPr kumimoji="1" lang="ja-JP" altLang="en-US" sz="1400" dirty="0">
                <a:solidFill>
                  <a:schemeClr val="bg1"/>
                </a:solidFill>
              </a:rPr>
              <a:t>標準</a:t>
            </a:r>
          </a:p>
        </p:txBody>
      </p:sp>
      <p:cxnSp>
        <p:nvCxnSpPr>
          <p:cNvPr id="58" name="コネクタ: カギ線 57">
            <a:extLst>
              <a:ext uri="{FF2B5EF4-FFF2-40B4-BE49-F238E27FC236}">
                <a16:creationId xmlns:a16="http://schemas.microsoft.com/office/drawing/2014/main" id="{6ADC26DE-E981-F104-1FBC-F451BF06D7F3}"/>
              </a:ext>
            </a:extLst>
          </p:cNvPr>
          <p:cNvCxnSpPr>
            <a:cxnSpLocks/>
            <a:stCxn id="47" idx="2"/>
            <a:endCxn id="57" idx="1"/>
          </p:cNvCxnSpPr>
          <p:nvPr/>
        </p:nvCxnSpPr>
        <p:spPr>
          <a:xfrm rot="16200000" flipH="1">
            <a:off x="2893226" y="3363830"/>
            <a:ext cx="261059" cy="178722"/>
          </a:xfrm>
          <a:prstGeom prst="bentConnector2">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コネクタ: カギ線 60">
            <a:extLst>
              <a:ext uri="{FF2B5EF4-FFF2-40B4-BE49-F238E27FC236}">
                <a16:creationId xmlns:a16="http://schemas.microsoft.com/office/drawing/2014/main" id="{9EAA4420-E9E0-1A87-881F-D7EDDBB7EBAA}"/>
              </a:ext>
            </a:extLst>
          </p:cNvPr>
          <p:cNvCxnSpPr>
            <a:cxnSpLocks/>
            <a:stCxn id="57" idx="3"/>
            <a:endCxn id="48" idx="2"/>
          </p:cNvCxnSpPr>
          <p:nvPr/>
        </p:nvCxnSpPr>
        <p:spPr>
          <a:xfrm flipV="1">
            <a:off x="3944389" y="3322662"/>
            <a:ext cx="178725" cy="261059"/>
          </a:xfrm>
          <a:prstGeom prst="bentConnector2">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コネクタ: カギ線 63">
            <a:extLst>
              <a:ext uri="{FF2B5EF4-FFF2-40B4-BE49-F238E27FC236}">
                <a16:creationId xmlns:a16="http://schemas.microsoft.com/office/drawing/2014/main" id="{2A257CBF-2631-06B0-9A03-F9B606A1F473}"/>
              </a:ext>
            </a:extLst>
          </p:cNvPr>
          <p:cNvCxnSpPr>
            <a:cxnSpLocks/>
            <a:stCxn id="48" idx="3"/>
            <a:endCxn id="14" idx="1"/>
          </p:cNvCxnSpPr>
          <p:nvPr/>
        </p:nvCxnSpPr>
        <p:spPr>
          <a:xfrm flipV="1">
            <a:off x="4538750" y="2373289"/>
            <a:ext cx="415634" cy="638464"/>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7" name="コネクタ: カギ線 66">
            <a:extLst>
              <a:ext uri="{FF2B5EF4-FFF2-40B4-BE49-F238E27FC236}">
                <a16:creationId xmlns:a16="http://schemas.microsoft.com/office/drawing/2014/main" id="{C2CD296C-E2B9-44BF-F071-F447E62B1881}"/>
              </a:ext>
            </a:extLst>
          </p:cNvPr>
          <p:cNvCxnSpPr>
            <a:cxnSpLocks/>
            <a:stCxn id="12" idx="3"/>
            <a:endCxn id="14" idx="1"/>
          </p:cNvCxnSpPr>
          <p:nvPr/>
        </p:nvCxnSpPr>
        <p:spPr>
          <a:xfrm>
            <a:off x="4538750" y="2315098"/>
            <a:ext cx="415634" cy="58191"/>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1" name="四角形: メモ 70">
            <a:extLst>
              <a:ext uri="{FF2B5EF4-FFF2-40B4-BE49-F238E27FC236}">
                <a16:creationId xmlns:a16="http://schemas.microsoft.com/office/drawing/2014/main" id="{4E7713E7-C239-E5D0-5305-883286DB1065}"/>
              </a:ext>
            </a:extLst>
          </p:cNvPr>
          <p:cNvSpPr/>
          <p:nvPr/>
        </p:nvSpPr>
        <p:spPr>
          <a:xfrm>
            <a:off x="2518756" y="3812124"/>
            <a:ext cx="831273" cy="554654"/>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外部</a:t>
            </a:r>
            <a:r>
              <a:rPr kumimoji="1" lang="en-US" altLang="ja-JP" sz="1200" dirty="0">
                <a:solidFill>
                  <a:schemeClr val="bg1"/>
                </a:solidFill>
              </a:rPr>
              <a:t>IF</a:t>
            </a:r>
            <a:r>
              <a:rPr kumimoji="1" lang="ja-JP" altLang="en-US" sz="1200" dirty="0">
                <a:solidFill>
                  <a:schemeClr val="bg1"/>
                </a:solidFill>
              </a:rPr>
              <a:t>一覧</a:t>
            </a:r>
            <a:endParaRPr kumimoji="1" lang="en-US" altLang="ja-JP" sz="1200" dirty="0">
              <a:solidFill>
                <a:schemeClr val="bg1"/>
              </a:solidFill>
            </a:endParaRPr>
          </a:p>
          <a:p>
            <a:pPr algn="ctr"/>
            <a:r>
              <a:rPr kumimoji="1" lang="en-US" altLang="ja-JP" sz="1200" dirty="0">
                <a:solidFill>
                  <a:schemeClr val="bg1"/>
                </a:solidFill>
              </a:rPr>
              <a:t>(</a:t>
            </a:r>
            <a:r>
              <a:rPr kumimoji="1" lang="ja-JP" altLang="en-US" sz="1200" dirty="0">
                <a:solidFill>
                  <a:schemeClr val="bg1"/>
                </a:solidFill>
              </a:rPr>
              <a:t>周辺システム</a:t>
            </a:r>
            <a:r>
              <a:rPr kumimoji="1" lang="en-US" altLang="ja-JP" sz="1200" dirty="0">
                <a:solidFill>
                  <a:schemeClr val="bg1"/>
                </a:solidFill>
              </a:rPr>
              <a:t>IF</a:t>
            </a:r>
            <a:r>
              <a:rPr kumimoji="1" lang="ja-JP" altLang="en-US" sz="1200" dirty="0">
                <a:solidFill>
                  <a:schemeClr val="bg1"/>
                </a:solidFill>
              </a:rPr>
              <a:t>含む</a:t>
            </a:r>
            <a:r>
              <a:rPr kumimoji="1" lang="en-US" altLang="ja-JP" sz="1200" dirty="0">
                <a:solidFill>
                  <a:schemeClr val="bg1"/>
                </a:solidFill>
              </a:rPr>
              <a:t>)</a:t>
            </a:r>
            <a:endParaRPr kumimoji="1" lang="ja-JP" altLang="en-US" sz="1200" dirty="0">
              <a:solidFill>
                <a:schemeClr val="bg1"/>
              </a:solidFill>
            </a:endParaRPr>
          </a:p>
        </p:txBody>
      </p:sp>
      <p:cxnSp>
        <p:nvCxnSpPr>
          <p:cNvPr id="72" name="コネクタ: カギ線 71">
            <a:extLst>
              <a:ext uri="{FF2B5EF4-FFF2-40B4-BE49-F238E27FC236}">
                <a16:creationId xmlns:a16="http://schemas.microsoft.com/office/drawing/2014/main" id="{BAF22FB6-1E3A-757E-F79C-EFAB76042CD7}"/>
              </a:ext>
            </a:extLst>
          </p:cNvPr>
          <p:cNvCxnSpPr>
            <a:cxnSpLocks/>
            <a:stCxn id="33" idx="3"/>
            <a:endCxn id="11" idx="1"/>
          </p:cNvCxnSpPr>
          <p:nvPr/>
        </p:nvCxnSpPr>
        <p:spPr>
          <a:xfrm flipV="1">
            <a:off x="2310939" y="2315098"/>
            <a:ext cx="207818" cy="2292018"/>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5" name="コネクタ: カギ線 74">
            <a:extLst>
              <a:ext uri="{FF2B5EF4-FFF2-40B4-BE49-F238E27FC236}">
                <a16:creationId xmlns:a16="http://schemas.microsoft.com/office/drawing/2014/main" id="{B1D10951-9373-DD85-D5A0-C07FEFAC125E}"/>
              </a:ext>
            </a:extLst>
          </p:cNvPr>
          <p:cNvCxnSpPr>
            <a:cxnSpLocks/>
            <a:stCxn id="33" idx="3"/>
            <a:endCxn id="71" idx="1"/>
          </p:cNvCxnSpPr>
          <p:nvPr/>
        </p:nvCxnSpPr>
        <p:spPr>
          <a:xfrm flipV="1">
            <a:off x="2310939" y="4089451"/>
            <a:ext cx="207817" cy="517665"/>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四角形: メモ 81">
            <a:extLst>
              <a:ext uri="{FF2B5EF4-FFF2-40B4-BE49-F238E27FC236}">
                <a16:creationId xmlns:a16="http://schemas.microsoft.com/office/drawing/2014/main" id="{583C3753-DBE3-FF48-9594-30D63583A372}"/>
              </a:ext>
            </a:extLst>
          </p:cNvPr>
          <p:cNvSpPr/>
          <p:nvPr/>
        </p:nvSpPr>
        <p:spPr>
          <a:xfrm>
            <a:off x="2518756" y="4465006"/>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バッチ一覧</a:t>
            </a:r>
          </a:p>
        </p:txBody>
      </p:sp>
      <p:sp>
        <p:nvSpPr>
          <p:cNvPr id="83" name="四角形: メモ 82">
            <a:extLst>
              <a:ext uri="{FF2B5EF4-FFF2-40B4-BE49-F238E27FC236}">
                <a16:creationId xmlns:a16="http://schemas.microsoft.com/office/drawing/2014/main" id="{27C5BD3D-40C0-DDC1-A26C-2DE69DA3399B}"/>
              </a:ext>
            </a:extLst>
          </p:cNvPr>
          <p:cNvSpPr/>
          <p:nvPr/>
        </p:nvSpPr>
        <p:spPr>
          <a:xfrm>
            <a:off x="2518756" y="4990569"/>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機能一覧</a:t>
            </a:r>
          </a:p>
        </p:txBody>
      </p:sp>
      <p:sp>
        <p:nvSpPr>
          <p:cNvPr id="84" name="四角形: メモ 83">
            <a:extLst>
              <a:ext uri="{FF2B5EF4-FFF2-40B4-BE49-F238E27FC236}">
                <a16:creationId xmlns:a16="http://schemas.microsoft.com/office/drawing/2014/main" id="{3F4A1865-8291-1870-9C86-3D158469B7F8}"/>
              </a:ext>
            </a:extLst>
          </p:cNvPr>
          <p:cNvSpPr/>
          <p:nvPr/>
        </p:nvSpPr>
        <p:spPr>
          <a:xfrm>
            <a:off x="2518756" y="5516132"/>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メッセージ</a:t>
            </a:r>
            <a:endParaRPr kumimoji="1" lang="en-US" altLang="ja-JP" sz="1200" dirty="0">
              <a:solidFill>
                <a:schemeClr val="bg1"/>
              </a:solidFill>
            </a:endParaRPr>
          </a:p>
          <a:p>
            <a:pPr algn="ctr"/>
            <a:r>
              <a:rPr kumimoji="1" lang="ja-JP" altLang="en-US" sz="1200" dirty="0">
                <a:solidFill>
                  <a:schemeClr val="bg1"/>
                </a:solidFill>
              </a:rPr>
              <a:t>一覧</a:t>
            </a:r>
          </a:p>
        </p:txBody>
      </p:sp>
      <p:sp>
        <p:nvSpPr>
          <p:cNvPr id="85" name="四角形: メモ 84">
            <a:extLst>
              <a:ext uri="{FF2B5EF4-FFF2-40B4-BE49-F238E27FC236}">
                <a16:creationId xmlns:a16="http://schemas.microsoft.com/office/drawing/2014/main" id="{A1D54F7C-2AEC-FCEC-AF9C-87DF7A24789E}"/>
              </a:ext>
            </a:extLst>
          </p:cNvPr>
          <p:cNvSpPr/>
          <p:nvPr/>
        </p:nvSpPr>
        <p:spPr>
          <a:xfrm>
            <a:off x="2518756" y="6041696"/>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メール</a:t>
            </a:r>
            <a:endParaRPr kumimoji="1" lang="en-US" altLang="ja-JP" sz="1200" dirty="0">
              <a:solidFill>
                <a:schemeClr val="bg1"/>
              </a:solidFill>
            </a:endParaRPr>
          </a:p>
          <a:p>
            <a:pPr algn="ctr"/>
            <a:r>
              <a:rPr kumimoji="1" lang="ja-JP" altLang="en-US" sz="1200" dirty="0">
                <a:solidFill>
                  <a:schemeClr val="bg1"/>
                </a:solidFill>
              </a:rPr>
              <a:t>一覧</a:t>
            </a:r>
          </a:p>
        </p:txBody>
      </p:sp>
      <p:sp>
        <p:nvSpPr>
          <p:cNvPr id="86" name="四角形: メモ 85">
            <a:extLst>
              <a:ext uri="{FF2B5EF4-FFF2-40B4-BE49-F238E27FC236}">
                <a16:creationId xmlns:a16="http://schemas.microsoft.com/office/drawing/2014/main" id="{42140576-D77F-2D07-1E37-39BF2CC4E846}"/>
              </a:ext>
            </a:extLst>
          </p:cNvPr>
          <p:cNvSpPr/>
          <p:nvPr/>
        </p:nvSpPr>
        <p:spPr>
          <a:xfrm>
            <a:off x="3707476" y="4990569"/>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en-US" altLang="ja-JP" sz="1200" dirty="0">
                <a:solidFill>
                  <a:schemeClr val="bg1"/>
                </a:solidFill>
              </a:rPr>
              <a:t>ER</a:t>
            </a:r>
            <a:r>
              <a:rPr kumimoji="1" lang="ja-JP" altLang="en-US" sz="1200" dirty="0">
                <a:solidFill>
                  <a:schemeClr val="bg1"/>
                </a:solidFill>
              </a:rPr>
              <a:t>図</a:t>
            </a:r>
          </a:p>
        </p:txBody>
      </p:sp>
      <p:sp>
        <p:nvSpPr>
          <p:cNvPr id="87" name="四角形: メモ 86">
            <a:extLst>
              <a:ext uri="{FF2B5EF4-FFF2-40B4-BE49-F238E27FC236}">
                <a16:creationId xmlns:a16="http://schemas.microsoft.com/office/drawing/2014/main" id="{537622AE-58A8-A836-F54E-9932ABDA5414}"/>
              </a:ext>
            </a:extLst>
          </p:cNvPr>
          <p:cNvSpPr/>
          <p:nvPr/>
        </p:nvSpPr>
        <p:spPr>
          <a:xfrm>
            <a:off x="3707476" y="5520926"/>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汎用コード一覧</a:t>
            </a:r>
          </a:p>
        </p:txBody>
      </p:sp>
      <p:cxnSp>
        <p:nvCxnSpPr>
          <p:cNvPr id="88" name="コネクタ: カギ線 87">
            <a:extLst>
              <a:ext uri="{FF2B5EF4-FFF2-40B4-BE49-F238E27FC236}">
                <a16:creationId xmlns:a16="http://schemas.microsoft.com/office/drawing/2014/main" id="{D702FF2D-B9E2-FBB2-80E7-929163F7AE5F}"/>
              </a:ext>
            </a:extLst>
          </p:cNvPr>
          <p:cNvCxnSpPr>
            <a:cxnSpLocks/>
            <a:stCxn id="33" idx="3"/>
            <a:endCxn id="82" idx="1"/>
          </p:cNvCxnSpPr>
          <p:nvPr/>
        </p:nvCxnSpPr>
        <p:spPr>
          <a:xfrm>
            <a:off x="2310939" y="4607116"/>
            <a:ext cx="207817" cy="87086"/>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1" name="コネクタ: カギ線 90">
            <a:extLst>
              <a:ext uri="{FF2B5EF4-FFF2-40B4-BE49-F238E27FC236}">
                <a16:creationId xmlns:a16="http://schemas.microsoft.com/office/drawing/2014/main" id="{BDCC22BC-09C2-6463-488D-982F56CA9B84}"/>
              </a:ext>
            </a:extLst>
          </p:cNvPr>
          <p:cNvCxnSpPr>
            <a:cxnSpLocks/>
            <a:stCxn id="33" idx="3"/>
            <a:endCxn id="83" idx="1"/>
          </p:cNvCxnSpPr>
          <p:nvPr/>
        </p:nvCxnSpPr>
        <p:spPr>
          <a:xfrm>
            <a:off x="2310939" y="4607116"/>
            <a:ext cx="207817" cy="612649"/>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4" name="コネクタ: カギ線 93">
            <a:extLst>
              <a:ext uri="{FF2B5EF4-FFF2-40B4-BE49-F238E27FC236}">
                <a16:creationId xmlns:a16="http://schemas.microsoft.com/office/drawing/2014/main" id="{00B4A284-A54A-A5AB-7735-DCC14CBCDF24}"/>
              </a:ext>
            </a:extLst>
          </p:cNvPr>
          <p:cNvCxnSpPr>
            <a:cxnSpLocks/>
            <a:stCxn id="33" idx="3"/>
            <a:endCxn id="85" idx="1"/>
          </p:cNvCxnSpPr>
          <p:nvPr/>
        </p:nvCxnSpPr>
        <p:spPr>
          <a:xfrm>
            <a:off x="2310939" y="4607116"/>
            <a:ext cx="207817" cy="1663776"/>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9" name="四角形: メモ 98">
            <a:extLst>
              <a:ext uri="{FF2B5EF4-FFF2-40B4-BE49-F238E27FC236}">
                <a16:creationId xmlns:a16="http://schemas.microsoft.com/office/drawing/2014/main" id="{60618BE6-7152-04F0-1888-C2DE3C43F5AA}"/>
              </a:ext>
            </a:extLst>
          </p:cNvPr>
          <p:cNvSpPr/>
          <p:nvPr/>
        </p:nvSpPr>
        <p:spPr>
          <a:xfrm>
            <a:off x="4954384" y="3812124"/>
            <a:ext cx="831273" cy="554654"/>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72000" rIns="0" bIns="0" rtlCol="0" anchor="ctr"/>
          <a:lstStyle/>
          <a:p>
            <a:pPr algn="ctr"/>
            <a:r>
              <a:rPr kumimoji="1" lang="ja-JP" altLang="en-US" sz="1200" dirty="0">
                <a:solidFill>
                  <a:schemeClr val="bg1"/>
                </a:solidFill>
              </a:rPr>
              <a:t>外部</a:t>
            </a:r>
            <a:r>
              <a:rPr kumimoji="1" lang="en-US" altLang="ja-JP" sz="1200" dirty="0">
                <a:solidFill>
                  <a:schemeClr val="bg1"/>
                </a:solidFill>
              </a:rPr>
              <a:t>IF</a:t>
            </a:r>
            <a:r>
              <a:rPr kumimoji="1" lang="ja-JP" altLang="en-US" sz="1200" dirty="0">
                <a:solidFill>
                  <a:schemeClr val="bg1"/>
                </a:solidFill>
              </a:rPr>
              <a:t>レイアウト定義書</a:t>
            </a:r>
          </a:p>
        </p:txBody>
      </p:sp>
      <p:sp>
        <p:nvSpPr>
          <p:cNvPr id="103" name="四角形: メモ 102">
            <a:extLst>
              <a:ext uri="{FF2B5EF4-FFF2-40B4-BE49-F238E27FC236}">
                <a16:creationId xmlns:a16="http://schemas.microsoft.com/office/drawing/2014/main" id="{CF9A7FAF-B7F9-B609-0B68-ADAF57F101C1}"/>
              </a:ext>
            </a:extLst>
          </p:cNvPr>
          <p:cNvSpPr/>
          <p:nvPr/>
        </p:nvSpPr>
        <p:spPr>
          <a:xfrm>
            <a:off x="4954384" y="4465006"/>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バッチ機能定義書</a:t>
            </a:r>
          </a:p>
        </p:txBody>
      </p:sp>
      <p:sp>
        <p:nvSpPr>
          <p:cNvPr id="104" name="四角形: メモ 103">
            <a:extLst>
              <a:ext uri="{FF2B5EF4-FFF2-40B4-BE49-F238E27FC236}">
                <a16:creationId xmlns:a16="http://schemas.microsoft.com/office/drawing/2014/main" id="{11E3E9AF-F4BB-39B6-C123-A787DF79F415}"/>
              </a:ext>
            </a:extLst>
          </p:cNvPr>
          <p:cNvSpPr/>
          <p:nvPr/>
        </p:nvSpPr>
        <p:spPr>
          <a:xfrm>
            <a:off x="4954384" y="4990569"/>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テーブル</a:t>
            </a:r>
            <a:endParaRPr kumimoji="1" lang="en-US" altLang="ja-JP" sz="1200" dirty="0">
              <a:solidFill>
                <a:schemeClr val="bg1"/>
              </a:solidFill>
            </a:endParaRPr>
          </a:p>
          <a:p>
            <a:pPr algn="ctr"/>
            <a:r>
              <a:rPr kumimoji="1" lang="ja-JP" altLang="en-US" sz="1200" dirty="0">
                <a:solidFill>
                  <a:schemeClr val="bg1"/>
                </a:solidFill>
              </a:rPr>
              <a:t>定義書</a:t>
            </a:r>
          </a:p>
        </p:txBody>
      </p:sp>
      <p:sp>
        <p:nvSpPr>
          <p:cNvPr id="105" name="四角形: メモ 104">
            <a:extLst>
              <a:ext uri="{FF2B5EF4-FFF2-40B4-BE49-F238E27FC236}">
                <a16:creationId xmlns:a16="http://schemas.microsoft.com/office/drawing/2014/main" id="{7956AD68-6606-1CB1-D6E1-5DCE8D68A615}"/>
              </a:ext>
            </a:extLst>
          </p:cNvPr>
          <p:cNvSpPr/>
          <p:nvPr/>
        </p:nvSpPr>
        <p:spPr>
          <a:xfrm>
            <a:off x="4954384" y="5516132"/>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ジョブフロージョブ一覧</a:t>
            </a:r>
          </a:p>
        </p:txBody>
      </p:sp>
      <p:sp>
        <p:nvSpPr>
          <p:cNvPr id="106" name="四角形: メモ 105">
            <a:extLst>
              <a:ext uri="{FF2B5EF4-FFF2-40B4-BE49-F238E27FC236}">
                <a16:creationId xmlns:a16="http://schemas.microsoft.com/office/drawing/2014/main" id="{A17A3FEB-9DEC-060A-E408-E0044368AE37}"/>
              </a:ext>
            </a:extLst>
          </p:cNvPr>
          <p:cNvSpPr/>
          <p:nvPr/>
        </p:nvSpPr>
        <p:spPr>
          <a:xfrm>
            <a:off x="4954384" y="6041696"/>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メール</a:t>
            </a:r>
            <a:endParaRPr kumimoji="1" lang="en-US" altLang="ja-JP" sz="1200" dirty="0">
              <a:solidFill>
                <a:schemeClr val="bg1"/>
              </a:solidFill>
            </a:endParaRPr>
          </a:p>
          <a:p>
            <a:pPr algn="ctr"/>
            <a:r>
              <a:rPr kumimoji="1" lang="ja-JP" altLang="en-US" sz="1200" dirty="0">
                <a:solidFill>
                  <a:schemeClr val="bg1"/>
                </a:solidFill>
              </a:rPr>
              <a:t>レイアウト</a:t>
            </a:r>
          </a:p>
        </p:txBody>
      </p:sp>
      <p:sp>
        <p:nvSpPr>
          <p:cNvPr id="107" name="四角形: メモ 106">
            <a:extLst>
              <a:ext uri="{FF2B5EF4-FFF2-40B4-BE49-F238E27FC236}">
                <a16:creationId xmlns:a16="http://schemas.microsoft.com/office/drawing/2014/main" id="{9EEF7B6A-5E55-45E3-ACF6-71B39F136049}"/>
              </a:ext>
            </a:extLst>
          </p:cNvPr>
          <p:cNvSpPr/>
          <p:nvPr/>
        </p:nvSpPr>
        <p:spPr>
          <a:xfrm>
            <a:off x="5137265" y="3114489"/>
            <a:ext cx="831273"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en-US" altLang="ja-JP" sz="1400" dirty="0">
                <a:solidFill>
                  <a:schemeClr val="bg1"/>
                </a:solidFill>
              </a:rPr>
              <a:t>API</a:t>
            </a:r>
            <a:r>
              <a:rPr kumimoji="1" lang="ja-JP" altLang="en-US" sz="1400" dirty="0">
                <a:solidFill>
                  <a:schemeClr val="bg1"/>
                </a:solidFill>
              </a:rPr>
              <a:t>一覧</a:t>
            </a:r>
          </a:p>
        </p:txBody>
      </p:sp>
      <p:cxnSp>
        <p:nvCxnSpPr>
          <p:cNvPr id="108" name="コネクタ: カギ線 107">
            <a:extLst>
              <a:ext uri="{FF2B5EF4-FFF2-40B4-BE49-F238E27FC236}">
                <a16:creationId xmlns:a16="http://schemas.microsoft.com/office/drawing/2014/main" id="{ADC5E3C2-FB20-B320-FEF6-C145F1F5677A}"/>
              </a:ext>
            </a:extLst>
          </p:cNvPr>
          <p:cNvCxnSpPr>
            <a:cxnSpLocks/>
            <a:stCxn id="14" idx="2"/>
            <a:endCxn id="107" idx="0"/>
          </p:cNvCxnSpPr>
          <p:nvPr/>
        </p:nvCxnSpPr>
        <p:spPr>
          <a:xfrm rot="16200000" flipH="1">
            <a:off x="5208169" y="2769756"/>
            <a:ext cx="506584" cy="182881"/>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コネクタ: カギ線 110">
            <a:extLst>
              <a:ext uri="{FF2B5EF4-FFF2-40B4-BE49-F238E27FC236}">
                <a16:creationId xmlns:a16="http://schemas.microsoft.com/office/drawing/2014/main" id="{7793934B-EF88-5FC9-075E-E72B0FD45E53}"/>
              </a:ext>
            </a:extLst>
          </p:cNvPr>
          <p:cNvCxnSpPr>
            <a:cxnSpLocks/>
            <a:stCxn id="99" idx="0"/>
            <a:endCxn id="107" idx="2"/>
          </p:cNvCxnSpPr>
          <p:nvPr/>
        </p:nvCxnSpPr>
        <p:spPr>
          <a:xfrm rot="5400000" flipH="1" flipV="1">
            <a:off x="5347260" y="3606483"/>
            <a:ext cx="228403" cy="182881"/>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FDDAEBBC-9EC6-1645-E0AA-843CE50BBEDA}"/>
              </a:ext>
            </a:extLst>
          </p:cNvPr>
          <p:cNvCxnSpPr>
            <a:cxnSpLocks/>
            <a:stCxn id="107" idx="3"/>
            <a:endCxn id="16" idx="1"/>
          </p:cNvCxnSpPr>
          <p:nvPr/>
        </p:nvCxnSpPr>
        <p:spPr>
          <a:xfrm>
            <a:off x="5968538" y="3349105"/>
            <a:ext cx="532013"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a:extLst>
              <a:ext uri="{FF2B5EF4-FFF2-40B4-BE49-F238E27FC236}">
                <a16:creationId xmlns:a16="http://schemas.microsoft.com/office/drawing/2014/main" id="{DA78DA37-02A9-BE3A-592C-6F86FDFF3CAA}"/>
              </a:ext>
            </a:extLst>
          </p:cNvPr>
          <p:cNvCxnSpPr>
            <a:cxnSpLocks/>
            <a:stCxn id="71" idx="3"/>
            <a:endCxn id="99" idx="1"/>
          </p:cNvCxnSpPr>
          <p:nvPr/>
        </p:nvCxnSpPr>
        <p:spPr>
          <a:xfrm>
            <a:off x="3350029" y="4089451"/>
            <a:ext cx="1604355"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36A7262F-ECE9-E20F-328F-ED5013372ADC}"/>
              </a:ext>
            </a:extLst>
          </p:cNvPr>
          <p:cNvCxnSpPr>
            <a:cxnSpLocks/>
            <a:stCxn id="82" idx="3"/>
            <a:endCxn id="103" idx="1"/>
          </p:cNvCxnSpPr>
          <p:nvPr/>
        </p:nvCxnSpPr>
        <p:spPr>
          <a:xfrm>
            <a:off x="3350029" y="4694202"/>
            <a:ext cx="1604355"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直線矢印コネクタ 123">
            <a:extLst>
              <a:ext uri="{FF2B5EF4-FFF2-40B4-BE49-F238E27FC236}">
                <a16:creationId xmlns:a16="http://schemas.microsoft.com/office/drawing/2014/main" id="{7AE727F7-574C-65BD-23DE-52ED9A29F8A0}"/>
              </a:ext>
            </a:extLst>
          </p:cNvPr>
          <p:cNvCxnSpPr>
            <a:cxnSpLocks/>
            <a:stCxn id="86" idx="3"/>
            <a:endCxn id="104" idx="1"/>
          </p:cNvCxnSpPr>
          <p:nvPr/>
        </p:nvCxnSpPr>
        <p:spPr>
          <a:xfrm>
            <a:off x="4538749" y="5219765"/>
            <a:ext cx="415635"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4BAB19E4-02E0-2A06-09F9-6D4AD072D20B}"/>
              </a:ext>
            </a:extLst>
          </p:cNvPr>
          <p:cNvCxnSpPr>
            <a:cxnSpLocks/>
            <a:stCxn id="85" idx="3"/>
            <a:endCxn id="106" idx="1"/>
          </p:cNvCxnSpPr>
          <p:nvPr/>
        </p:nvCxnSpPr>
        <p:spPr>
          <a:xfrm>
            <a:off x="3350029" y="6270892"/>
            <a:ext cx="1604355"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コネクタ: カギ線 129">
            <a:extLst>
              <a:ext uri="{FF2B5EF4-FFF2-40B4-BE49-F238E27FC236}">
                <a16:creationId xmlns:a16="http://schemas.microsoft.com/office/drawing/2014/main" id="{2236B8BD-2338-3A39-5D6A-F0C3F2A9E6E9}"/>
              </a:ext>
            </a:extLst>
          </p:cNvPr>
          <p:cNvCxnSpPr>
            <a:cxnSpLocks/>
            <a:stCxn id="33" idx="2"/>
            <a:endCxn id="178" idx="1"/>
          </p:cNvCxnSpPr>
          <p:nvPr/>
        </p:nvCxnSpPr>
        <p:spPr>
          <a:xfrm rot="16200000" flipH="1">
            <a:off x="5375716" y="1361319"/>
            <a:ext cx="1748140" cy="8708966"/>
          </a:xfrm>
          <a:prstGeom prst="bentConnector2">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コネクタ: カギ線 132">
            <a:extLst>
              <a:ext uri="{FF2B5EF4-FFF2-40B4-BE49-F238E27FC236}">
                <a16:creationId xmlns:a16="http://schemas.microsoft.com/office/drawing/2014/main" id="{395C8F5D-1F92-8E38-953F-B764AC08FE42}"/>
              </a:ext>
            </a:extLst>
          </p:cNvPr>
          <p:cNvCxnSpPr>
            <a:cxnSpLocks/>
            <a:stCxn id="14" idx="3"/>
            <a:endCxn id="18" idx="1"/>
          </p:cNvCxnSpPr>
          <p:nvPr/>
        </p:nvCxnSpPr>
        <p:spPr>
          <a:xfrm>
            <a:off x="5785657" y="2373289"/>
            <a:ext cx="2277264" cy="406885"/>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7" name="四角形: メモ 136">
            <a:extLst>
              <a:ext uri="{FF2B5EF4-FFF2-40B4-BE49-F238E27FC236}">
                <a16:creationId xmlns:a16="http://schemas.microsoft.com/office/drawing/2014/main" id="{8F7F9DE5-B1A8-D106-51CF-FB5548D81A81}"/>
              </a:ext>
            </a:extLst>
          </p:cNvPr>
          <p:cNvSpPr/>
          <p:nvPr/>
        </p:nvSpPr>
        <p:spPr>
          <a:xfrm>
            <a:off x="8062921" y="3111812"/>
            <a:ext cx="1005840"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400" dirty="0">
                <a:solidFill>
                  <a:schemeClr val="bg1"/>
                </a:solidFill>
              </a:rPr>
              <a:t>バックエンドソースコード</a:t>
            </a:r>
          </a:p>
        </p:txBody>
      </p:sp>
      <p:cxnSp>
        <p:nvCxnSpPr>
          <p:cNvPr id="138" name="直線矢印コネクタ 137">
            <a:extLst>
              <a:ext uri="{FF2B5EF4-FFF2-40B4-BE49-F238E27FC236}">
                <a16:creationId xmlns:a16="http://schemas.microsoft.com/office/drawing/2014/main" id="{D0ABB97B-1685-68B1-07B2-3A3DACF76808}"/>
              </a:ext>
            </a:extLst>
          </p:cNvPr>
          <p:cNvCxnSpPr>
            <a:cxnSpLocks/>
            <a:stCxn id="16" idx="3"/>
            <a:endCxn id="137" idx="1"/>
          </p:cNvCxnSpPr>
          <p:nvPr/>
        </p:nvCxnSpPr>
        <p:spPr>
          <a:xfrm flipV="1">
            <a:off x="7331824" y="3346428"/>
            <a:ext cx="731097" cy="2677"/>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4" name="四角形: メモ 143">
            <a:extLst>
              <a:ext uri="{FF2B5EF4-FFF2-40B4-BE49-F238E27FC236}">
                <a16:creationId xmlns:a16="http://schemas.microsoft.com/office/drawing/2014/main" id="{873A50D5-C4A3-CBA8-5A65-EC8FAA2A073F}"/>
              </a:ext>
            </a:extLst>
          </p:cNvPr>
          <p:cNvSpPr/>
          <p:nvPr/>
        </p:nvSpPr>
        <p:spPr>
          <a:xfrm>
            <a:off x="8062921" y="3812124"/>
            <a:ext cx="1005840" cy="554654"/>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0" tIns="72000" rIns="0" bIns="0" rtlCol="0" anchor="ctr"/>
          <a:lstStyle/>
          <a:p>
            <a:pPr algn="ctr"/>
            <a:r>
              <a:rPr kumimoji="1" lang="ja-JP" altLang="en-US" sz="1200" dirty="0">
                <a:solidFill>
                  <a:schemeClr val="bg1"/>
                </a:solidFill>
              </a:rPr>
              <a:t>オンライン</a:t>
            </a:r>
            <a:r>
              <a:rPr kumimoji="1" lang="en-US" altLang="ja-JP" sz="1200" dirty="0">
                <a:solidFill>
                  <a:schemeClr val="bg1"/>
                </a:solidFill>
              </a:rPr>
              <a:t>IF</a:t>
            </a:r>
          </a:p>
          <a:p>
            <a:pPr algn="ctr"/>
            <a:r>
              <a:rPr kumimoji="1" lang="ja-JP" altLang="en-US" sz="1200" dirty="0">
                <a:solidFill>
                  <a:schemeClr val="bg1"/>
                </a:solidFill>
              </a:rPr>
              <a:t>ソースコード</a:t>
            </a:r>
          </a:p>
        </p:txBody>
      </p:sp>
      <p:sp>
        <p:nvSpPr>
          <p:cNvPr id="146" name="四角形: メモ 145">
            <a:extLst>
              <a:ext uri="{FF2B5EF4-FFF2-40B4-BE49-F238E27FC236}">
                <a16:creationId xmlns:a16="http://schemas.microsoft.com/office/drawing/2014/main" id="{B398246C-0EE5-8F72-A846-8C4394A0C0F6}"/>
              </a:ext>
            </a:extLst>
          </p:cNvPr>
          <p:cNvSpPr/>
          <p:nvPr/>
        </p:nvSpPr>
        <p:spPr>
          <a:xfrm>
            <a:off x="8062921" y="4465006"/>
            <a:ext cx="1005840"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ja-JP" altLang="en-US" sz="1200" dirty="0">
                <a:solidFill>
                  <a:schemeClr val="bg1"/>
                </a:solidFill>
              </a:rPr>
              <a:t>バッチ</a:t>
            </a:r>
            <a:endParaRPr kumimoji="1" lang="en-US" altLang="ja-JP" sz="1200" dirty="0">
              <a:solidFill>
                <a:schemeClr val="bg1"/>
              </a:solidFill>
            </a:endParaRPr>
          </a:p>
          <a:p>
            <a:pPr algn="ctr"/>
            <a:r>
              <a:rPr kumimoji="1" lang="ja-JP" altLang="en-US" sz="1200" dirty="0">
                <a:solidFill>
                  <a:schemeClr val="bg1"/>
                </a:solidFill>
              </a:rPr>
              <a:t>ソースコード</a:t>
            </a:r>
          </a:p>
        </p:txBody>
      </p:sp>
      <p:cxnSp>
        <p:nvCxnSpPr>
          <p:cNvPr id="147" name="直線矢印コネクタ 146">
            <a:extLst>
              <a:ext uri="{FF2B5EF4-FFF2-40B4-BE49-F238E27FC236}">
                <a16:creationId xmlns:a16="http://schemas.microsoft.com/office/drawing/2014/main" id="{D0BFB155-BE28-DF96-F57A-1D9BFF656ED4}"/>
              </a:ext>
            </a:extLst>
          </p:cNvPr>
          <p:cNvCxnSpPr>
            <a:cxnSpLocks/>
            <a:stCxn id="103" idx="3"/>
            <a:endCxn id="146" idx="1"/>
          </p:cNvCxnSpPr>
          <p:nvPr/>
        </p:nvCxnSpPr>
        <p:spPr>
          <a:xfrm>
            <a:off x="5785657" y="4694202"/>
            <a:ext cx="2277264"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1" name="四角形: メモ 150">
            <a:extLst>
              <a:ext uri="{FF2B5EF4-FFF2-40B4-BE49-F238E27FC236}">
                <a16:creationId xmlns:a16="http://schemas.microsoft.com/office/drawing/2014/main" id="{8273D391-9BDA-656C-8901-C81E215BC003}"/>
              </a:ext>
            </a:extLst>
          </p:cNvPr>
          <p:cNvSpPr/>
          <p:nvPr/>
        </p:nvSpPr>
        <p:spPr>
          <a:xfrm>
            <a:off x="8062921" y="4989447"/>
            <a:ext cx="1005840"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en-US" altLang="ja-JP" sz="1200" dirty="0">
                <a:solidFill>
                  <a:schemeClr val="bg1"/>
                </a:solidFill>
              </a:rPr>
              <a:t>DB</a:t>
            </a:r>
          </a:p>
          <a:p>
            <a:pPr algn="ctr"/>
            <a:r>
              <a:rPr kumimoji="1" lang="ja-JP" altLang="en-US" sz="1200" dirty="0">
                <a:solidFill>
                  <a:schemeClr val="bg1"/>
                </a:solidFill>
              </a:rPr>
              <a:t>ソースコード</a:t>
            </a:r>
          </a:p>
        </p:txBody>
      </p:sp>
      <p:cxnSp>
        <p:nvCxnSpPr>
          <p:cNvPr id="152" name="直線矢印コネクタ 151">
            <a:extLst>
              <a:ext uri="{FF2B5EF4-FFF2-40B4-BE49-F238E27FC236}">
                <a16:creationId xmlns:a16="http://schemas.microsoft.com/office/drawing/2014/main" id="{6CB0B91F-94E9-56FF-C3AE-5902D6CE8C4D}"/>
              </a:ext>
            </a:extLst>
          </p:cNvPr>
          <p:cNvCxnSpPr>
            <a:cxnSpLocks/>
            <a:stCxn id="104" idx="3"/>
            <a:endCxn id="151" idx="1"/>
          </p:cNvCxnSpPr>
          <p:nvPr/>
        </p:nvCxnSpPr>
        <p:spPr>
          <a:xfrm flipV="1">
            <a:off x="5785657" y="5218643"/>
            <a:ext cx="2277264" cy="1122"/>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5" name="四角形: メモ 154">
            <a:extLst>
              <a:ext uri="{FF2B5EF4-FFF2-40B4-BE49-F238E27FC236}">
                <a16:creationId xmlns:a16="http://schemas.microsoft.com/office/drawing/2014/main" id="{DCF07EB1-D116-0E53-0938-2DCEAED9A42D}"/>
              </a:ext>
            </a:extLst>
          </p:cNvPr>
          <p:cNvSpPr/>
          <p:nvPr/>
        </p:nvSpPr>
        <p:spPr>
          <a:xfrm>
            <a:off x="9251641" y="3697923"/>
            <a:ext cx="1005840" cy="46923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en-US" altLang="ja-JP" sz="1400" dirty="0">
                <a:solidFill>
                  <a:schemeClr val="bg1"/>
                </a:solidFill>
              </a:rPr>
              <a:t>Unit Test</a:t>
            </a:r>
            <a:r>
              <a:rPr kumimoji="1" lang="ja-JP" altLang="en-US" sz="1400" dirty="0">
                <a:solidFill>
                  <a:schemeClr val="bg1"/>
                </a:solidFill>
              </a:rPr>
              <a:t>コード</a:t>
            </a:r>
          </a:p>
        </p:txBody>
      </p:sp>
      <p:cxnSp>
        <p:nvCxnSpPr>
          <p:cNvPr id="156" name="直線矢印コネクタ 155">
            <a:extLst>
              <a:ext uri="{FF2B5EF4-FFF2-40B4-BE49-F238E27FC236}">
                <a16:creationId xmlns:a16="http://schemas.microsoft.com/office/drawing/2014/main" id="{11B660E8-9BBD-AFCF-70C6-661086BB478F}"/>
              </a:ext>
            </a:extLst>
          </p:cNvPr>
          <p:cNvCxnSpPr>
            <a:cxnSpLocks/>
            <a:stCxn id="99" idx="3"/>
            <a:endCxn id="144" idx="1"/>
          </p:cNvCxnSpPr>
          <p:nvPr/>
        </p:nvCxnSpPr>
        <p:spPr>
          <a:xfrm>
            <a:off x="5785657" y="4089451"/>
            <a:ext cx="2277264" cy="0"/>
          </a:xfrm>
          <a:prstGeom prst="straightConnector1">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コネクタ: カギ線 158">
            <a:extLst>
              <a:ext uri="{FF2B5EF4-FFF2-40B4-BE49-F238E27FC236}">
                <a16:creationId xmlns:a16="http://schemas.microsoft.com/office/drawing/2014/main" id="{BF20D8E9-4A88-BEE2-D160-EE90654AB5C1}"/>
              </a:ext>
            </a:extLst>
          </p:cNvPr>
          <p:cNvCxnSpPr>
            <a:cxnSpLocks/>
            <a:stCxn id="18" idx="0"/>
            <a:endCxn id="19" idx="1"/>
          </p:cNvCxnSpPr>
          <p:nvPr/>
        </p:nvCxnSpPr>
        <p:spPr>
          <a:xfrm rot="5400000" flipH="1" flipV="1">
            <a:off x="8793511" y="2087428"/>
            <a:ext cx="230460" cy="685800"/>
          </a:xfrm>
          <a:prstGeom prst="bentConnector2">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コネクタ: カギ線 161">
            <a:extLst>
              <a:ext uri="{FF2B5EF4-FFF2-40B4-BE49-F238E27FC236}">
                <a16:creationId xmlns:a16="http://schemas.microsoft.com/office/drawing/2014/main" id="{EE4E3050-2BFC-8795-59D7-EB04B2587F1A}"/>
              </a:ext>
            </a:extLst>
          </p:cNvPr>
          <p:cNvCxnSpPr>
            <a:cxnSpLocks/>
            <a:stCxn id="18" idx="3"/>
            <a:endCxn id="155" idx="1"/>
          </p:cNvCxnSpPr>
          <p:nvPr/>
        </p:nvCxnSpPr>
        <p:spPr>
          <a:xfrm>
            <a:off x="9068761" y="2780174"/>
            <a:ext cx="182880" cy="1152365"/>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5" name="コネクタ: カギ線 164">
            <a:extLst>
              <a:ext uri="{FF2B5EF4-FFF2-40B4-BE49-F238E27FC236}">
                <a16:creationId xmlns:a16="http://schemas.microsoft.com/office/drawing/2014/main" id="{CAEC8E35-4DC0-F0C8-7203-BD15379C5168}"/>
              </a:ext>
            </a:extLst>
          </p:cNvPr>
          <p:cNvCxnSpPr>
            <a:cxnSpLocks/>
            <a:stCxn id="137" idx="3"/>
            <a:endCxn id="155" idx="1"/>
          </p:cNvCxnSpPr>
          <p:nvPr/>
        </p:nvCxnSpPr>
        <p:spPr>
          <a:xfrm>
            <a:off x="9068761" y="3346428"/>
            <a:ext cx="182880" cy="586111"/>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コネクタ: カギ線 167">
            <a:extLst>
              <a:ext uri="{FF2B5EF4-FFF2-40B4-BE49-F238E27FC236}">
                <a16:creationId xmlns:a16="http://schemas.microsoft.com/office/drawing/2014/main" id="{1417A021-DFF9-5191-8CE7-177795C37C07}"/>
              </a:ext>
            </a:extLst>
          </p:cNvPr>
          <p:cNvCxnSpPr>
            <a:cxnSpLocks/>
            <a:stCxn id="144" idx="3"/>
            <a:endCxn id="155" idx="1"/>
          </p:cNvCxnSpPr>
          <p:nvPr/>
        </p:nvCxnSpPr>
        <p:spPr>
          <a:xfrm flipV="1">
            <a:off x="9068761" y="3932539"/>
            <a:ext cx="182880" cy="156912"/>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コネクタ: カギ線 170">
            <a:extLst>
              <a:ext uri="{FF2B5EF4-FFF2-40B4-BE49-F238E27FC236}">
                <a16:creationId xmlns:a16="http://schemas.microsoft.com/office/drawing/2014/main" id="{5E03B0E7-6434-C2E0-B2AD-400006249F30}"/>
              </a:ext>
            </a:extLst>
          </p:cNvPr>
          <p:cNvCxnSpPr>
            <a:cxnSpLocks/>
            <a:stCxn id="146" idx="3"/>
            <a:endCxn id="155" idx="1"/>
          </p:cNvCxnSpPr>
          <p:nvPr/>
        </p:nvCxnSpPr>
        <p:spPr>
          <a:xfrm flipV="1">
            <a:off x="9068761" y="3932539"/>
            <a:ext cx="182880" cy="761663"/>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コネクタ: カギ線 173">
            <a:extLst>
              <a:ext uri="{FF2B5EF4-FFF2-40B4-BE49-F238E27FC236}">
                <a16:creationId xmlns:a16="http://schemas.microsoft.com/office/drawing/2014/main" id="{560454B2-A20B-35C0-23D7-974A4D85A587}"/>
              </a:ext>
            </a:extLst>
          </p:cNvPr>
          <p:cNvCxnSpPr>
            <a:cxnSpLocks/>
            <a:stCxn id="151" idx="3"/>
            <a:endCxn id="155" idx="1"/>
          </p:cNvCxnSpPr>
          <p:nvPr/>
        </p:nvCxnSpPr>
        <p:spPr>
          <a:xfrm flipV="1">
            <a:off x="9068761" y="3932539"/>
            <a:ext cx="182880" cy="1286104"/>
          </a:xfrm>
          <a:prstGeom prst="bentConnector3">
            <a:avLst>
              <a:gd name="adj1" fmla="val 50000"/>
            </a:avLst>
          </a:prstGeom>
          <a:ln w="12700">
            <a:solidFill>
              <a:schemeClr val="tx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8" name="四角形: メモ 177">
            <a:extLst>
              <a:ext uri="{FF2B5EF4-FFF2-40B4-BE49-F238E27FC236}">
                <a16:creationId xmlns:a16="http://schemas.microsoft.com/office/drawing/2014/main" id="{19676648-535D-D742-07CD-61AF5B2D331D}"/>
              </a:ext>
            </a:extLst>
          </p:cNvPr>
          <p:cNvSpPr/>
          <p:nvPr/>
        </p:nvSpPr>
        <p:spPr>
          <a:xfrm>
            <a:off x="10604269" y="6360676"/>
            <a:ext cx="831273" cy="458392"/>
          </a:xfrm>
          <a:prstGeom prst="foldedCorner">
            <a:avLst/>
          </a:prstGeom>
          <a:solidFill>
            <a:schemeClr val="accent1">
              <a:lumMod val="20000"/>
              <a:lumOff val="80000"/>
            </a:schemeClr>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tIns="72000" rIns="36000" bIns="0" rtlCol="0" anchor="ctr"/>
          <a:lstStyle/>
          <a:p>
            <a:pPr algn="ctr"/>
            <a:r>
              <a:rPr kumimoji="1" lang="en-US" altLang="ja-JP" sz="1200" dirty="0">
                <a:solidFill>
                  <a:schemeClr val="bg1"/>
                </a:solidFill>
              </a:rPr>
              <a:t>ITa-1</a:t>
            </a:r>
            <a:r>
              <a:rPr kumimoji="1" lang="ja-JP" altLang="en-US" sz="1200" dirty="0">
                <a:solidFill>
                  <a:schemeClr val="bg1"/>
                </a:solidFill>
              </a:rPr>
              <a:t>テスト仕様書</a:t>
            </a:r>
          </a:p>
        </p:txBody>
      </p:sp>
      <p:cxnSp>
        <p:nvCxnSpPr>
          <p:cNvPr id="180" name="直線矢印コネクタ 179">
            <a:extLst>
              <a:ext uri="{FF2B5EF4-FFF2-40B4-BE49-F238E27FC236}">
                <a16:creationId xmlns:a16="http://schemas.microsoft.com/office/drawing/2014/main" id="{5FFADDD8-84F6-ED3C-BE0E-636879A6C016}"/>
              </a:ext>
            </a:extLst>
          </p:cNvPr>
          <p:cNvCxnSpPr>
            <a:cxnSpLocks/>
          </p:cNvCxnSpPr>
          <p:nvPr/>
        </p:nvCxnSpPr>
        <p:spPr>
          <a:xfrm>
            <a:off x="4756694" y="1181600"/>
            <a:ext cx="0" cy="5686224"/>
          </a:xfrm>
          <a:prstGeom prst="straightConnector1">
            <a:avLst/>
          </a:prstGeom>
          <a:ln w="15875">
            <a:solidFill>
              <a:schemeClr val="tx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84" name="直線矢印コネクタ 183">
            <a:extLst>
              <a:ext uri="{FF2B5EF4-FFF2-40B4-BE49-F238E27FC236}">
                <a16:creationId xmlns:a16="http://schemas.microsoft.com/office/drawing/2014/main" id="{C8B53034-8DE3-FC44-C5FE-1EA903A1570A}"/>
              </a:ext>
            </a:extLst>
          </p:cNvPr>
          <p:cNvCxnSpPr>
            <a:cxnSpLocks/>
          </p:cNvCxnSpPr>
          <p:nvPr/>
        </p:nvCxnSpPr>
        <p:spPr>
          <a:xfrm>
            <a:off x="7855528" y="1455921"/>
            <a:ext cx="0" cy="5400000"/>
          </a:xfrm>
          <a:prstGeom prst="straightConnector1">
            <a:avLst/>
          </a:prstGeom>
          <a:ln w="15875">
            <a:solidFill>
              <a:schemeClr val="tx1">
                <a:lumMod val="50000"/>
              </a:schemeClr>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85" name="正方形/長方形 184">
            <a:extLst>
              <a:ext uri="{FF2B5EF4-FFF2-40B4-BE49-F238E27FC236}">
                <a16:creationId xmlns:a16="http://schemas.microsoft.com/office/drawing/2014/main" id="{552F2CDE-0154-DEAE-19C4-A666FDB50515}"/>
              </a:ext>
            </a:extLst>
          </p:cNvPr>
          <p:cNvSpPr/>
          <p:nvPr/>
        </p:nvSpPr>
        <p:spPr>
          <a:xfrm>
            <a:off x="7438227" y="6270892"/>
            <a:ext cx="3145535" cy="25099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bg1"/>
                </a:solidFill>
              </a:rPr>
              <a:t>※</a:t>
            </a:r>
            <a:r>
              <a:rPr kumimoji="1" lang="ja-JP" altLang="en-US" sz="1200" dirty="0">
                <a:solidFill>
                  <a:schemeClr val="bg1"/>
                </a:solidFill>
              </a:rPr>
              <a:t>画面定義書・バッチ機能定義書等もインプット</a:t>
            </a:r>
          </a:p>
        </p:txBody>
      </p:sp>
      <p:sp>
        <p:nvSpPr>
          <p:cNvPr id="207" name="フリーフォーム: 図形 206">
            <a:extLst>
              <a:ext uri="{FF2B5EF4-FFF2-40B4-BE49-F238E27FC236}">
                <a16:creationId xmlns:a16="http://schemas.microsoft.com/office/drawing/2014/main" id="{E5E5F41D-D396-F0D7-0D59-85EE015138A9}"/>
              </a:ext>
            </a:extLst>
          </p:cNvPr>
          <p:cNvSpPr/>
          <p:nvPr/>
        </p:nvSpPr>
        <p:spPr>
          <a:xfrm>
            <a:off x="465633" y="1822607"/>
            <a:ext cx="11047494" cy="5041583"/>
          </a:xfrm>
          <a:custGeom>
            <a:avLst/>
            <a:gdLst>
              <a:gd name="connsiteX0" fmla="*/ 1899741 w 11047494"/>
              <a:gd name="connsiteY0" fmla="*/ 0 h 5041583"/>
              <a:gd name="connsiteX1" fmla="*/ 7397974 w 11047494"/>
              <a:gd name="connsiteY1" fmla="*/ 0 h 5041583"/>
              <a:gd name="connsiteX2" fmla="*/ 7397974 w 11047494"/>
              <a:gd name="connsiteY2" fmla="*/ 4448275 h 5041583"/>
              <a:gd name="connsiteX3" fmla="*/ 11047494 w 11047494"/>
              <a:gd name="connsiteY3" fmla="*/ 4448275 h 5041583"/>
              <a:gd name="connsiteX4" fmla="*/ 11047494 w 11047494"/>
              <a:gd name="connsiteY4" fmla="*/ 5041583 h 5041583"/>
              <a:gd name="connsiteX5" fmla="*/ 967676 w 11047494"/>
              <a:gd name="connsiteY5" fmla="*/ 5041583 h 5041583"/>
              <a:gd name="connsiteX6" fmla="*/ 967676 w 11047494"/>
              <a:gd name="connsiteY6" fmla="*/ 4448275 h 5041583"/>
              <a:gd name="connsiteX7" fmla="*/ 967676 w 11047494"/>
              <a:gd name="connsiteY7" fmla="*/ 1809891 h 5041583"/>
              <a:gd name="connsiteX8" fmla="*/ 0 w 11047494"/>
              <a:gd name="connsiteY8" fmla="*/ 1809891 h 5041583"/>
              <a:gd name="connsiteX9" fmla="*/ 0 w 11047494"/>
              <a:gd name="connsiteY9" fmla="*/ 899720 h 5041583"/>
              <a:gd name="connsiteX10" fmla="*/ 1899741 w 11047494"/>
              <a:gd name="connsiteY10" fmla="*/ 899720 h 5041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047494" h="5041583">
                <a:moveTo>
                  <a:pt x="1899741" y="0"/>
                </a:moveTo>
                <a:lnTo>
                  <a:pt x="7397974" y="0"/>
                </a:lnTo>
                <a:lnTo>
                  <a:pt x="7397974" y="4448275"/>
                </a:lnTo>
                <a:lnTo>
                  <a:pt x="11047494" y="4448275"/>
                </a:lnTo>
                <a:lnTo>
                  <a:pt x="11047494" y="5041583"/>
                </a:lnTo>
                <a:lnTo>
                  <a:pt x="967676" y="5041583"/>
                </a:lnTo>
                <a:lnTo>
                  <a:pt x="967676" y="4448275"/>
                </a:lnTo>
                <a:lnTo>
                  <a:pt x="967676" y="1809891"/>
                </a:lnTo>
                <a:lnTo>
                  <a:pt x="0" y="1809891"/>
                </a:lnTo>
                <a:lnTo>
                  <a:pt x="0" y="899720"/>
                </a:lnTo>
                <a:lnTo>
                  <a:pt x="1899741" y="899720"/>
                </a:lnTo>
                <a:close/>
              </a:path>
            </a:pathLst>
          </a:custGeom>
          <a:noFill/>
          <a:ln w="28575">
            <a:solidFill>
              <a:srgbClr val="6699FF"/>
            </a:solidFill>
            <a:headEnd type="arrow"/>
            <a:tailEnd type="arrow"/>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400" dirty="0">
              <a:solidFill>
                <a:srgbClr val="FF66CC"/>
              </a:solidFill>
            </a:endParaRPr>
          </a:p>
        </p:txBody>
      </p:sp>
      <p:sp>
        <p:nvSpPr>
          <p:cNvPr id="208" name="正方形/長方形 207">
            <a:extLst>
              <a:ext uri="{FF2B5EF4-FFF2-40B4-BE49-F238E27FC236}">
                <a16:creationId xmlns:a16="http://schemas.microsoft.com/office/drawing/2014/main" id="{3D90E511-C3CE-BF6E-3C15-D3794A4CABE6}"/>
              </a:ext>
            </a:extLst>
          </p:cNvPr>
          <p:cNvSpPr/>
          <p:nvPr/>
        </p:nvSpPr>
        <p:spPr>
          <a:xfrm>
            <a:off x="3744271" y="1854093"/>
            <a:ext cx="898316" cy="1947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b="1" dirty="0">
                <a:solidFill>
                  <a:srgbClr val="6699FF"/>
                </a:solidFill>
              </a:rPr>
              <a:t>ITa-1</a:t>
            </a:r>
            <a:endParaRPr kumimoji="1" lang="ja-JP" altLang="en-US" b="1" dirty="0">
              <a:solidFill>
                <a:srgbClr val="6699FF"/>
              </a:solidFill>
            </a:endParaRPr>
          </a:p>
        </p:txBody>
      </p:sp>
      <p:sp>
        <p:nvSpPr>
          <p:cNvPr id="221" name="フリーフォーム: 図形 220">
            <a:extLst>
              <a:ext uri="{FF2B5EF4-FFF2-40B4-BE49-F238E27FC236}">
                <a16:creationId xmlns:a16="http://schemas.microsoft.com/office/drawing/2014/main" id="{9CBCBE0E-B4C1-9723-C74C-F6B03F390B83}"/>
              </a:ext>
            </a:extLst>
          </p:cNvPr>
          <p:cNvSpPr/>
          <p:nvPr/>
        </p:nvSpPr>
        <p:spPr>
          <a:xfrm>
            <a:off x="4807852" y="1878029"/>
            <a:ext cx="5488844" cy="4921771"/>
          </a:xfrm>
          <a:custGeom>
            <a:avLst/>
            <a:gdLst>
              <a:gd name="connsiteX0" fmla="*/ 0 w 5488844"/>
              <a:gd name="connsiteY0" fmla="*/ 0 h 4921771"/>
              <a:gd name="connsiteX1" fmla="*/ 5488844 w 5488844"/>
              <a:gd name="connsiteY1" fmla="*/ 0 h 4921771"/>
              <a:gd name="connsiteX2" fmla="*/ 5488844 w 5488844"/>
              <a:gd name="connsiteY2" fmla="*/ 4921771 h 4921771"/>
              <a:gd name="connsiteX3" fmla="*/ 0 w 5488844"/>
              <a:gd name="connsiteY3" fmla="*/ 4921771 h 4921771"/>
              <a:gd name="connsiteX4" fmla="*/ 0 w 5488844"/>
              <a:gd name="connsiteY4" fmla="*/ 4122719 h 4921771"/>
              <a:gd name="connsiteX5" fmla="*/ 1069245 w 5488844"/>
              <a:gd name="connsiteY5" fmla="*/ 4122719 h 4921771"/>
              <a:gd name="connsiteX6" fmla="*/ 1069245 w 5488844"/>
              <a:gd name="connsiteY6" fmla="*/ 3608371 h 4921771"/>
              <a:gd name="connsiteX7" fmla="*/ 0 w 5488844"/>
              <a:gd name="connsiteY7" fmla="*/ 3608371 h 492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88844" h="4921771">
                <a:moveTo>
                  <a:pt x="0" y="0"/>
                </a:moveTo>
                <a:lnTo>
                  <a:pt x="5488844" y="0"/>
                </a:lnTo>
                <a:lnTo>
                  <a:pt x="5488844" y="4921771"/>
                </a:lnTo>
                <a:lnTo>
                  <a:pt x="0" y="4921771"/>
                </a:lnTo>
                <a:lnTo>
                  <a:pt x="0" y="4122719"/>
                </a:lnTo>
                <a:lnTo>
                  <a:pt x="1069245" y="4122719"/>
                </a:lnTo>
                <a:lnTo>
                  <a:pt x="1069245" y="3608371"/>
                </a:lnTo>
                <a:lnTo>
                  <a:pt x="0" y="3608371"/>
                </a:lnTo>
                <a:close/>
              </a:path>
            </a:pathLst>
          </a:custGeom>
          <a:noFill/>
          <a:ln w="28575">
            <a:solidFill>
              <a:srgbClr val="FF66CC"/>
            </a:soli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22" name="正方形/長方形 221">
            <a:extLst>
              <a:ext uri="{FF2B5EF4-FFF2-40B4-BE49-F238E27FC236}">
                <a16:creationId xmlns:a16="http://schemas.microsoft.com/office/drawing/2014/main" id="{A27F0C7C-C0F3-0F09-2CB0-788AF538B83D}"/>
              </a:ext>
            </a:extLst>
          </p:cNvPr>
          <p:cNvSpPr/>
          <p:nvPr/>
        </p:nvSpPr>
        <p:spPr>
          <a:xfrm>
            <a:off x="6629175" y="1921828"/>
            <a:ext cx="557784" cy="1947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rgbClr val="FF66CC"/>
                </a:solidFill>
              </a:rPr>
              <a:t>UT</a:t>
            </a:r>
            <a:endParaRPr kumimoji="1" lang="ja-JP" altLang="en-US" b="1" dirty="0">
              <a:solidFill>
                <a:srgbClr val="FF66CC"/>
              </a:solidFill>
            </a:endParaRPr>
          </a:p>
        </p:txBody>
      </p:sp>
    </p:spTree>
    <p:extLst>
      <p:ext uri="{BB962C8B-B14F-4D97-AF65-F5344CB8AC3E}">
        <p14:creationId xmlns:p14="http://schemas.microsoft.com/office/powerpoint/2010/main" val="3683420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39F3F6-BA2F-B09F-E095-1BED6F52689E}"/>
              </a:ext>
            </a:extLst>
          </p:cNvPr>
          <p:cNvSpPr>
            <a:spLocks noGrp="1"/>
          </p:cNvSpPr>
          <p:nvPr>
            <p:ph type="title"/>
          </p:nvPr>
        </p:nvSpPr>
        <p:spPr/>
        <p:txBody>
          <a:bodyPr/>
          <a:lstStyle/>
          <a:p>
            <a:r>
              <a:rPr kumimoji="1" lang="en-US" altLang="ja-JP" dirty="0"/>
              <a:t>3.1. UT</a:t>
            </a:r>
            <a:r>
              <a:rPr kumimoji="1" lang="ja-JP" altLang="en-US" dirty="0"/>
              <a:t>検証方針・観点</a:t>
            </a:r>
          </a:p>
        </p:txBody>
      </p:sp>
      <p:sp>
        <p:nvSpPr>
          <p:cNvPr id="3" name="テキスト プレースホルダー 2">
            <a:extLst>
              <a:ext uri="{FF2B5EF4-FFF2-40B4-BE49-F238E27FC236}">
                <a16:creationId xmlns:a16="http://schemas.microsoft.com/office/drawing/2014/main" id="{7E19E5A5-E8C3-0B7B-7885-D48688888A0E}"/>
              </a:ext>
            </a:extLst>
          </p:cNvPr>
          <p:cNvSpPr>
            <a:spLocks noGrp="1"/>
          </p:cNvSpPr>
          <p:nvPr>
            <p:ph type="body" sz="quarter" idx="13"/>
          </p:nvPr>
        </p:nvSpPr>
        <p:spPr>
          <a:xfrm>
            <a:off x="593725" y="789045"/>
            <a:ext cx="10972800" cy="1268355"/>
          </a:xfrm>
        </p:spPr>
        <p:txBody>
          <a:bodyPr/>
          <a:lstStyle/>
          <a:p>
            <a:pPr>
              <a:buFont typeface="Wingdings" panose="05000000000000000000" pitchFamily="2" charset="2"/>
              <a:buChar char="ü"/>
            </a:pPr>
            <a:r>
              <a:rPr kumimoji="1" lang="ja-JP" altLang="en-US" sz="1400" dirty="0"/>
              <a:t>フロントエンド・バックエンド共に静的コード解析による結果が全て正常であることを検証する。</a:t>
            </a:r>
            <a:endParaRPr kumimoji="1" lang="en-US" altLang="ja-JP" sz="1400" dirty="0"/>
          </a:p>
          <a:p>
            <a:pPr>
              <a:buFont typeface="Wingdings" panose="05000000000000000000" pitchFamily="2" charset="2"/>
              <a:buChar char="ü"/>
            </a:pPr>
            <a:r>
              <a:rPr lang="ja-JP" altLang="en-US" sz="1400" dirty="0"/>
              <a:t>フロントエンドの</a:t>
            </a:r>
            <a:r>
              <a:rPr lang="en-US" altLang="ja-JP" sz="1400" dirty="0"/>
              <a:t>UI</a:t>
            </a:r>
            <a:r>
              <a:rPr lang="ja-JP" altLang="en-US" sz="1400" dirty="0"/>
              <a:t>検証は画面表示および操作について設計通りであることを検証する。</a:t>
            </a:r>
            <a:endParaRPr lang="en-US" altLang="ja-JP" sz="1400" dirty="0"/>
          </a:p>
          <a:p>
            <a:pPr>
              <a:buFont typeface="Wingdings" panose="05000000000000000000" pitchFamily="2" charset="2"/>
              <a:buChar char="ü"/>
            </a:pPr>
            <a:r>
              <a:rPr kumimoji="1" lang="ja-JP" altLang="en-US" sz="1400" dirty="0"/>
              <a:t>バックエンドのホワイトボックス検証はテストコードで実施し、コード上の正常実行確認とし、テストケース・エビデンス等のドキュメンテーションは行わない。</a:t>
            </a:r>
            <a:endParaRPr kumimoji="1" lang="en-US" altLang="ja-JP" sz="1400" dirty="0"/>
          </a:p>
          <a:p>
            <a:pPr>
              <a:buFont typeface="Wingdings" panose="05000000000000000000" pitchFamily="2" charset="2"/>
              <a:buChar char="ü"/>
            </a:pPr>
            <a:r>
              <a:rPr lang="ja-JP" altLang="en-US" sz="1400" dirty="0"/>
              <a:t>バックエンドの機能系検証は各種機能定義書通りであることを検証する。</a:t>
            </a:r>
            <a:endParaRPr kumimoji="1" lang="ja-JP" altLang="en-US" sz="1400" dirty="0"/>
          </a:p>
        </p:txBody>
      </p:sp>
      <p:graphicFrame>
        <p:nvGraphicFramePr>
          <p:cNvPr id="5" name="表 4">
            <a:extLst>
              <a:ext uri="{FF2B5EF4-FFF2-40B4-BE49-F238E27FC236}">
                <a16:creationId xmlns:a16="http://schemas.microsoft.com/office/drawing/2014/main" id="{0EC7C5D4-90C5-69A9-28FF-58902BA42A3C}"/>
              </a:ext>
            </a:extLst>
          </p:cNvPr>
          <p:cNvGraphicFramePr>
            <a:graphicFrameLocks noGrp="1"/>
          </p:cNvGraphicFramePr>
          <p:nvPr>
            <p:extLst>
              <p:ext uri="{D42A27DB-BD31-4B8C-83A1-F6EECF244321}">
                <p14:modId xmlns:p14="http://schemas.microsoft.com/office/powerpoint/2010/main" val="1423337279"/>
              </p:ext>
            </p:extLst>
          </p:nvPr>
        </p:nvGraphicFramePr>
        <p:xfrm>
          <a:off x="145895" y="2120023"/>
          <a:ext cx="11900203" cy="4668517"/>
        </p:xfrm>
        <a:graphic>
          <a:graphicData uri="http://schemas.openxmlformats.org/drawingml/2006/table">
            <a:tbl>
              <a:tblPr firstRow="1" bandRow="1">
                <a:tableStyleId>{8A107856-5554-42FB-B03E-39F5DBC370BA}</a:tableStyleId>
              </a:tblPr>
              <a:tblGrid>
                <a:gridCol w="1090235">
                  <a:extLst>
                    <a:ext uri="{9D8B030D-6E8A-4147-A177-3AD203B41FA5}">
                      <a16:colId xmlns:a16="http://schemas.microsoft.com/office/drawing/2014/main" val="2377845646"/>
                    </a:ext>
                  </a:extLst>
                </a:gridCol>
                <a:gridCol w="1117600">
                  <a:extLst>
                    <a:ext uri="{9D8B030D-6E8A-4147-A177-3AD203B41FA5}">
                      <a16:colId xmlns:a16="http://schemas.microsoft.com/office/drawing/2014/main" val="969300797"/>
                    </a:ext>
                  </a:extLst>
                </a:gridCol>
                <a:gridCol w="2015070">
                  <a:extLst>
                    <a:ext uri="{9D8B030D-6E8A-4147-A177-3AD203B41FA5}">
                      <a16:colId xmlns:a16="http://schemas.microsoft.com/office/drawing/2014/main" val="792142707"/>
                    </a:ext>
                  </a:extLst>
                </a:gridCol>
                <a:gridCol w="931333">
                  <a:extLst>
                    <a:ext uri="{9D8B030D-6E8A-4147-A177-3AD203B41FA5}">
                      <a16:colId xmlns:a16="http://schemas.microsoft.com/office/drawing/2014/main" val="1690137427"/>
                    </a:ext>
                  </a:extLst>
                </a:gridCol>
                <a:gridCol w="1244597">
                  <a:extLst>
                    <a:ext uri="{9D8B030D-6E8A-4147-A177-3AD203B41FA5}">
                      <a16:colId xmlns:a16="http://schemas.microsoft.com/office/drawing/2014/main" val="932084978"/>
                    </a:ext>
                  </a:extLst>
                </a:gridCol>
                <a:gridCol w="4292600">
                  <a:extLst>
                    <a:ext uri="{9D8B030D-6E8A-4147-A177-3AD203B41FA5}">
                      <a16:colId xmlns:a16="http://schemas.microsoft.com/office/drawing/2014/main" val="272382288"/>
                    </a:ext>
                  </a:extLst>
                </a:gridCol>
                <a:gridCol w="1208768">
                  <a:extLst>
                    <a:ext uri="{9D8B030D-6E8A-4147-A177-3AD203B41FA5}">
                      <a16:colId xmlns:a16="http://schemas.microsoft.com/office/drawing/2014/main" val="4111045950"/>
                    </a:ext>
                  </a:extLst>
                </a:gridCol>
              </a:tblGrid>
              <a:tr h="279397">
                <a:tc>
                  <a:txBody>
                    <a:bodyPr/>
                    <a:lstStyle/>
                    <a:p>
                      <a:pPr algn="ctr"/>
                      <a:r>
                        <a:rPr kumimoji="1" lang="ja-JP" altLang="en-US" sz="1200" b="1" dirty="0">
                          <a:solidFill>
                            <a:schemeClr val="tx1"/>
                          </a:solidFill>
                        </a:rPr>
                        <a:t>対象システム</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テスト種類</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検証方針</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検証対象</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観点</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パターン抽出例</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ドキュメント</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495760246"/>
                  </a:ext>
                </a:extLst>
              </a:tr>
              <a:tr h="289560">
                <a:tc rowSpan="4">
                  <a:txBody>
                    <a:bodyPr/>
                    <a:lstStyle/>
                    <a:p>
                      <a:pPr algn="ctr"/>
                      <a:r>
                        <a:rPr kumimoji="1" lang="ja-JP" altLang="en-US" sz="1200" dirty="0"/>
                        <a:t>フロントエンド</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4">
                  <a:txBody>
                    <a:bodyPr/>
                    <a:lstStyle/>
                    <a:p>
                      <a:pPr algn="ctr"/>
                      <a:r>
                        <a:rPr kumimoji="1" lang="en-US" altLang="ja-JP" sz="1200" dirty="0"/>
                        <a:t>UI</a:t>
                      </a:r>
                      <a:endParaRPr kumimoji="1" lang="ja-JP" altLang="en-US" sz="1200" dirty="0"/>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4">
                  <a:txBody>
                    <a:bodyPr/>
                    <a:lstStyle/>
                    <a:p>
                      <a:r>
                        <a:rPr kumimoji="1" lang="ja-JP" altLang="en-US" sz="1200" dirty="0"/>
                        <a:t>モック通りの外部使用であること、および画面定義書に定義された操作や画面表示が行われることを検証する</a:t>
                      </a:r>
                      <a:endParaRPr kumimoji="1" lang="en-US" altLang="ja-JP" sz="1200" dirty="0"/>
                    </a:p>
                    <a:p>
                      <a:r>
                        <a:rPr kumimoji="1" lang="en-US" altLang="ja-JP" sz="1200" dirty="0"/>
                        <a:t>※</a:t>
                      </a:r>
                      <a:r>
                        <a:rPr kumimoji="1" lang="ja-JP" altLang="en-US" sz="1200" dirty="0"/>
                        <a:t>メッセージ一覧内容が設定に反映されていること</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4">
                  <a:txBody>
                    <a:bodyPr/>
                    <a:lstStyle/>
                    <a:p>
                      <a:r>
                        <a:rPr kumimoji="1" lang="ja-JP" altLang="en-US" sz="1200" dirty="0"/>
                        <a:t>画面・コンポーネント・メッセージ</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レイアウト</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配色、フォント、画像、タイトル用のモック整合、表示崩れ、タブ順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4">
                  <a:txBody>
                    <a:bodyPr/>
                    <a:lstStyle/>
                    <a:p>
                      <a:r>
                        <a:rPr kumimoji="1" lang="ja-JP" altLang="en-US" sz="1200" dirty="0"/>
                        <a:t>画面定義書に項目単位、イベント処理単位で確認結果を記載したもの</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2467078754"/>
                  </a:ext>
                </a:extLst>
              </a:tr>
              <a:tr h="2895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表示項目</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入力・出力コンポーネント、リスト、入力制御、出力値、ソート</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4258109917"/>
                  </a:ext>
                </a:extLst>
              </a:tr>
              <a:tr h="2895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200" dirty="0"/>
                        <a:t>UI</a:t>
                      </a:r>
                      <a:r>
                        <a:rPr kumimoji="1" lang="ja-JP" altLang="en-US" sz="1200" dirty="0"/>
                        <a:t>操作</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各イベント動作、表示の切り替え、サーバ機能呼び出し</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1340623939"/>
                  </a:ext>
                </a:extLst>
              </a:tr>
              <a:tr h="2895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項目チェック</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必須、型桁、形式、文字種</a:t>
                      </a:r>
                      <a:r>
                        <a:rPr kumimoji="1" lang="en-US" altLang="ja-JP" sz="1200" dirty="0"/>
                        <a:t>(</a:t>
                      </a:r>
                      <a:r>
                        <a:rPr kumimoji="1" lang="ja-JP" altLang="en-US" sz="1200" dirty="0"/>
                        <a:t>英数かなカナ</a:t>
                      </a:r>
                      <a:r>
                        <a:rPr kumimoji="1" lang="en-US" altLang="ja-JP" sz="1200" dirty="0"/>
                        <a:t>)</a:t>
                      </a:r>
                      <a:r>
                        <a:rPr kumimoji="1" lang="ja-JP" altLang="en-US" sz="1200" dirty="0"/>
                        <a:t>、全半角</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336589163"/>
                  </a:ext>
                </a:extLst>
              </a:tr>
              <a:tr h="137160">
                <a:tc rowSpan="11">
                  <a:txBody>
                    <a:bodyPr/>
                    <a:lstStyle/>
                    <a:p>
                      <a:pPr algn="ctr"/>
                      <a:r>
                        <a:rPr kumimoji="1" lang="ja-JP" altLang="en-US" sz="1200" dirty="0"/>
                        <a:t>バックエンド</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6">
                  <a:txBody>
                    <a:bodyPr/>
                    <a:lstStyle/>
                    <a:p>
                      <a:r>
                        <a:rPr kumimoji="1" lang="ja-JP" altLang="en-US" sz="1200" dirty="0"/>
                        <a:t>ホワイトボックス</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6">
                  <a:txBody>
                    <a:bodyPr/>
                    <a:lstStyle/>
                    <a:p>
                      <a:r>
                        <a:rPr kumimoji="1" lang="ja-JP" altLang="en-US" sz="1200" dirty="0"/>
                        <a:t>ソースコードの内部構造に着目し、一連の処理フローを網羅するようなケースを抽出し検証する</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6">
                  <a:txBody>
                    <a:bodyPr/>
                    <a:lstStyle/>
                    <a:p>
                      <a:r>
                        <a:rPr kumimoji="1" lang="en-US" altLang="ja-JP" sz="1200" dirty="0"/>
                        <a:t>Java</a:t>
                      </a:r>
                      <a:r>
                        <a:rPr kumimoji="1" lang="ja-JP" altLang="en-US" sz="1200" dirty="0"/>
                        <a:t>、</a:t>
                      </a:r>
                      <a:r>
                        <a:rPr kumimoji="1" lang="en-US" altLang="ja-JP" sz="1200" dirty="0"/>
                        <a:t>JavaScript</a:t>
                      </a:r>
                      <a:r>
                        <a:rPr kumimoji="1" lang="ja-JP" altLang="en-US" sz="1200" dirty="0"/>
                        <a:t>等のソースコード</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条件処理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制御フロー検証、条件網羅、境界値</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6">
                  <a:txBody>
                    <a:bodyPr/>
                    <a:lstStyle/>
                    <a:p>
                      <a:r>
                        <a:rPr kumimoji="1" lang="ja-JP" altLang="en-US" sz="1200" dirty="0"/>
                        <a:t>なし</a:t>
                      </a:r>
                      <a:r>
                        <a:rPr kumimoji="1" lang="en-US" altLang="ja-JP" sz="1200" dirty="0"/>
                        <a:t>(</a:t>
                      </a:r>
                      <a:r>
                        <a:rPr kumimoji="1" lang="ja-JP" altLang="en-US" sz="1200" dirty="0"/>
                        <a:t>テストコードのみ</a:t>
                      </a:r>
                      <a:r>
                        <a:rPr kumimoji="1" lang="en-US" altLang="ja-JP" sz="1200" dirty="0"/>
                        <a:t>)</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3180679940"/>
                  </a:ext>
                </a:extLst>
              </a:tr>
              <a:tr h="137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循環処理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ループの初期値、最大値、最大値＋</a:t>
                      </a:r>
                      <a:r>
                        <a:rPr kumimoji="1" lang="en-US" altLang="ja-JP" sz="1200" dirty="0"/>
                        <a:t>1</a:t>
                      </a:r>
                      <a:r>
                        <a:rPr kumimoji="1" lang="ja-JP" altLang="en-US" sz="1200" dirty="0"/>
                        <a:t>の検証</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2754087276"/>
                  </a:ext>
                </a:extLst>
              </a:tr>
              <a:tr h="137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演算処理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四則演算、四捨五入、桁あふれ、日時計算</a:t>
                      </a:r>
                      <a:r>
                        <a:rPr kumimoji="1" lang="en-US" altLang="ja-JP" sz="1200" dirty="0"/>
                        <a:t>(</a:t>
                      </a:r>
                      <a:r>
                        <a:rPr kumimoji="1" lang="ja-JP" altLang="en-US" sz="1200" dirty="0"/>
                        <a:t>閧、日またぎ等</a:t>
                      </a:r>
                      <a:r>
                        <a:rPr kumimoji="1" lang="en-US" altLang="ja-JP" sz="1200" dirty="0"/>
                        <a:t>)</a:t>
                      </a:r>
                      <a:r>
                        <a:rPr kumimoji="1" lang="ja-JP" altLang="en-US" sz="1200" dirty="0"/>
                        <a:t>、</a:t>
                      </a:r>
                      <a:r>
                        <a:rPr kumimoji="1" lang="en-US" altLang="ja-JP" sz="1200" dirty="0"/>
                        <a:t>0</a:t>
                      </a:r>
                      <a:r>
                        <a:rPr kumimoji="1" lang="ja-JP" altLang="en-US" sz="1200" dirty="0"/>
                        <a:t>除算、</a:t>
                      </a:r>
                      <a:r>
                        <a:rPr kumimoji="1" lang="en-US" altLang="ja-JP" sz="1200" dirty="0"/>
                        <a:t>null</a:t>
                      </a:r>
                      <a:r>
                        <a:rPr kumimoji="1" lang="ja-JP" altLang="en-US" sz="1200" dirty="0"/>
                        <a:t>値の処理、通貨換算</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2644545185"/>
                  </a:ext>
                </a:extLst>
              </a:tr>
              <a:tr h="137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編集処理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文字列編集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2206846910"/>
                  </a:ext>
                </a:extLst>
              </a:tr>
              <a:tr h="137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例外処理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システムエラー</a:t>
                      </a:r>
                      <a:r>
                        <a:rPr kumimoji="1" lang="en-US" altLang="ja-JP" sz="1200" dirty="0"/>
                        <a:t>(</a:t>
                      </a:r>
                      <a:r>
                        <a:rPr kumimoji="1" lang="ja-JP" altLang="en-US" sz="1200" dirty="0"/>
                        <a:t>エラーコード、エラーメッセージ</a:t>
                      </a:r>
                      <a:r>
                        <a:rPr kumimoji="1" lang="en-US" altLang="ja-JP" sz="1200" dirty="0"/>
                        <a:t>)</a:t>
                      </a:r>
                      <a:r>
                        <a:rPr kumimoji="1" lang="ja-JP" altLang="en-US" sz="1200" dirty="0"/>
                        <a:t>時の挙動</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2179540457"/>
                  </a:ext>
                </a:extLst>
              </a:tr>
              <a:tr h="137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脆弱性</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XSS</a:t>
                      </a:r>
                      <a:r>
                        <a:rPr kumimoji="1" lang="ja-JP" altLang="en-US" sz="1200" dirty="0"/>
                        <a:t>、</a:t>
                      </a:r>
                      <a:r>
                        <a:rPr kumimoji="1" lang="en-US" altLang="ja-JP" sz="1200" dirty="0"/>
                        <a:t>XSRF</a:t>
                      </a:r>
                      <a:r>
                        <a:rPr kumimoji="1" lang="ja-JP" altLang="en-US" sz="1200" dirty="0"/>
                        <a:t>、インジェクション　</a:t>
                      </a:r>
                      <a:r>
                        <a:rPr kumimoji="1" lang="en-US" altLang="ja-JP" sz="1200" dirty="0"/>
                        <a:t>※</a:t>
                      </a:r>
                      <a:r>
                        <a:rPr kumimoji="1" lang="ja-JP" altLang="en-US" sz="1200" dirty="0"/>
                        <a:t>性的解析</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1103205127"/>
                  </a:ext>
                </a:extLst>
              </a:tr>
              <a:tr h="237744">
                <a:tc vMerge="1">
                  <a:txBody>
                    <a:bodyPr/>
                    <a:lstStyle/>
                    <a:p>
                      <a:pPr algn="ctr"/>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5">
                  <a:txBody>
                    <a:bodyPr/>
                    <a:lstStyle/>
                    <a:p>
                      <a:pPr algn="ctr"/>
                      <a:r>
                        <a:rPr kumimoji="1" lang="ja-JP" altLang="en-US" sz="1200" dirty="0"/>
                        <a:t>機能系</a:t>
                      </a:r>
                    </a:p>
                  </a:txBody>
                  <a:tcPr marL="83127" marR="8312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5">
                  <a:txBody>
                    <a:bodyPr/>
                    <a:lstStyle/>
                    <a:p>
                      <a:r>
                        <a:rPr kumimoji="1" lang="ja-JP" altLang="en-US" sz="1200" dirty="0"/>
                        <a:t>内部</a:t>
                      </a:r>
                      <a:r>
                        <a:rPr kumimoji="1" lang="en-US" altLang="ja-JP" sz="1200" dirty="0"/>
                        <a:t>API</a:t>
                      </a:r>
                      <a:r>
                        <a:rPr kumimoji="1" lang="ja-JP" altLang="en-US" sz="1200" dirty="0"/>
                        <a:t>詳細仕様書、外部</a:t>
                      </a:r>
                      <a:r>
                        <a:rPr kumimoji="1" lang="en-US" altLang="ja-JP" sz="1200" dirty="0"/>
                        <a:t>ID</a:t>
                      </a:r>
                      <a:r>
                        <a:rPr kumimoji="1" lang="ja-JP" altLang="en-US" sz="1200" dirty="0"/>
                        <a:t>レイアウト定義書、バッチ機能定義書、メールレイアウトに記載された処理詳細の通りに動作することを検証する</a:t>
                      </a:r>
                      <a:endParaRPr kumimoji="1" lang="en-US" altLang="ja-JP" sz="1200" dirty="0"/>
                    </a:p>
                    <a:p>
                      <a:r>
                        <a:rPr kumimoji="1" lang="en-US" altLang="ja-JP" sz="1200" dirty="0"/>
                        <a:t>※</a:t>
                      </a:r>
                      <a:r>
                        <a:rPr kumimoji="1" lang="ja-JP" altLang="en-US" sz="1200" dirty="0"/>
                        <a:t>現行バッチを流用した場合は</a:t>
                      </a:r>
                      <a:r>
                        <a:rPr kumimoji="1" lang="en-US" altLang="ja-JP" sz="1200" dirty="0"/>
                        <a:t>UT</a:t>
                      </a:r>
                      <a:r>
                        <a:rPr kumimoji="1" lang="ja-JP" altLang="en-US" sz="1200" dirty="0"/>
                        <a:t>は稼働確認のみとする</a:t>
                      </a:r>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5">
                  <a:txBody>
                    <a:bodyPr/>
                    <a:lstStyle/>
                    <a:p>
                      <a:r>
                        <a:rPr kumimoji="1" lang="ja-JP" altLang="en-US" sz="1200" dirty="0"/>
                        <a:t>メール、</a:t>
                      </a:r>
                      <a:r>
                        <a:rPr kumimoji="1" lang="en-US" altLang="ja-JP" sz="1200" dirty="0"/>
                        <a:t>API</a:t>
                      </a:r>
                      <a:r>
                        <a:rPr kumimoji="1" lang="ja-JP" altLang="en-US" sz="1200" dirty="0"/>
                        <a:t>、バッチ、</a:t>
                      </a:r>
                      <a:r>
                        <a:rPr kumimoji="1" lang="en-US" altLang="ja-JP" sz="1200" dirty="0"/>
                        <a:t>I/F</a:t>
                      </a:r>
                      <a:r>
                        <a:rPr kumimoji="1" lang="ja-JP" altLang="en-US" sz="1200" dirty="0"/>
                        <a:t>、</a:t>
                      </a:r>
                      <a:r>
                        <a:rPr kumimoji="1" lang="en-US" altLang="ja-JP" sz="1200" dirty="0"/>
                        <a:t>DB</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メール</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差出人アドレス、</a:t>
                      </a:r>
                      <a:r>
                        <a:rPr kumimoji="1" lang="en-US" altLang="ja-JP" sz="1200" dirty="0"/>
                        <a:t>Reply</a:t>
                      </a:r>
                      <a:r>
                        <a:rPr kumimoji="1" lang="ja-JP" altLang="en-US" sz="1200" dirty="0"/>
                        <a:t>アドレス、メール通知内容</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rowSpan="5">
                  <a:txBody>
                    <a:bodyPr/>
                    <a:lstStyle/>
                    <a:p>
                      <a:r>
                        <a:rPr kumimoji="1" lang="ja-JP" altLang="en-US" sz="1200" dirty="0"/>
                        <a:t>各機能定義書の処理単位に確認結果を記載したもの</a:t>
                      </a:r>
                      <a:r>
                        <a:rPr kumimoji="1" lang="en-US" altLang="ja-JP" sz="1200" dirty="0"/>
                        <a:t>(</a:t>
                      </a:r>
                      <a:r>
                        <a:rPr kumimoji="1" lang="ja-JP" altLang="en-US" sz="1200" dirty="0"/>
                        <a:t>画面定義書を除く</a:t>
                      </a:r>
                      <a:r>
                        <a:rPr kumimoji="1" lang="en-US" altLang="ja-JP" sz="1200" dirty="0"/>
                        <a:t>)</a:t>
                      </a:r>
                      <a:endParaRPr kumimoji="1" lang="ja-JP" altLang="en-US" sz="1200" dirty="0"/>
                    </a:p>
                  </a:txBody>
                  <a:tcPr marL="83127" marR="8312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650605597"/>
                  </a:ext>
                </a:extLst>
              </a:tr>
              <a:tr h="2377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データチェック</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バリデーション、相関チェック、業務チェック、文字コード</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3009917760"/>
                  </a:ext>
                </a:extLst>
              </a:tr>
              <a:tr h="2377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パラメタ・戻り値</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ステータスコード</a:t>
                      </a:r>
                      <a:r>
                        <a:rPr kumimoji="1" lang="en-US" altLang="ja-JP" sz="1200" dirty="0"/>
                        <a:t>(</a:t>
                      </a:r>
                      <a:r>
                        <a:rPr kumimoji="1" lang="ja-JP" altLang="en-US" sz="1200" dirty="0"/>
                        <a:t>正常・異常</a:t>
                      </a:r>
                      <a:r>
                        <a:rPr kumimoji="1" lang="en-US" altLang="ja-JP" sz="1200" dirty="0"/>
                        <a:t>)</a:t>
                      </a:r>
                      <a:r>
                        <a:rPr kumimoji="1" lang="ja-JP" altLang="en-US" sz="1200" dirty="0"/>
                        <a:t>、リクエスト・レスポンスデータ</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1831632605"/>
                  </a:ext>
                </a:extLst>
              </a:tr>
              <a:tr h="2377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入出力データ</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DB</a:t>
                      </a:r>
                      <a:r>
                        <a:rPr kumimoji="1" lang="ja-JP" altLang="en-US" sz="1200" dirty="0"/>
                        <a:t>・ファイル入出力結果</a:t>
                      </a:r>
                      <a:r>
                        <a:rPr kumimoji="1" lang="en-US" altLang="ja-JP" sz="1200" dirty="0"/>
                        <a:t>/</a:t>
                      </a:r>
                      <a:r>
                        <a:rPr kumimoji="1" lang="ja-JP" altLang="en-US" sz="1200" dirty="0"/>
                        <a:t>件数、項目マッピング</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1319552274"/>
                  </a:ext>
                </a:extLst>
              </a:tr>
              <a:tr h="23774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集計ロジック</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数値処理、日時処理</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vMerge="1">
                  <a:txBody>
                    <a:bodyPr/>
                    <a:lstStyle/>
                    <a:p>
                      <a:endParaRPr kumimoji="1" lang="ja-JP" altLang="en-US"/>
                    </a:p>
                  </a:txBody>
                  <a:tcPr/>
                </a:tc>
                <a:extLst>
                  <a:ext uri="{0D108BD9-81ED-4DB2-BD59-A6C34878D82A}">
                    <a16:rowId xmlns:a16="http://schemas.microsoft.com/office/drawing/2014/main" val="2107732277"/>
                  </a:ext>
                </a:extLst>
              </a:tr>
            </a:tbl>
          </a:graphicData>
        </a:graphic>
      </p:graphicFrame>
    </p:spTree>
    <p:extLst>
      <p:ext uri="{BB962C8B-B14F-4D97-AF65-F5344CB8AC3E}">
        <p14:creationId xmlns:p14="http://schemas.microsoft.com/office/powerpoint/2010/main" val="411803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78D995-20A6-6C09-AB9D-9AACE3AB3C24}"/>
              </a:ext>
            </a:extLst>
          </p:cNvPr>
          <p:cNvSpPr>
            <a:spLocks noGrp="1"/>
          </p:cNvSpPr>
          <p:nvPr>
            <p:ph type="title"/>
          </p:nvPr>
        </p:nvSpPr>
        <p:spPr/>
        <p:txBody>
          <a:bodyPr/>
          <a:lstStyle/>
          <a:p>
            <a:r>
              <a:rPr kumimoji="1" lang="en-US" altLang="ja-JP" dirty="0"/>
              <a:t>4.2. ITa-1</a:t>
            </a:r>
            <a:r>
              <a:rPr kumimoji="1" lang="ja-JP" altLang="en-US" dirty="0"/>
              <a:t>検証方針・観点</a:t>
            </a:r>
            <a:r>
              <a:rPr kumimoji="1" lang="en-US" altLang="ja-JP" dirty="0"/>
              <a:t>(1/3)</a:t>
            </a:r>
            <a:endParaRPr kumimoji="1" lang="ja-JP" altLang="en-US" dirty="0"/>
          </a:p>
        </p:txBody>
      </p:sp>
      <p:sp>
        <p:nvSpPr>
          <p:cNvPr id="3" name="テキスト プレースホルダー 2">
            <a:extLst>
              <a:ext uri="{FF2B5EF4-FFF2-40B4-BE49-F238E27FC236}">
                <a16:creationId xmlns:a16="http://schemas.microsoft.com/office/drawing/2014/main" id="{AAB28888-6DC2-F8F1-A328-2D03CFD54C05}"/>
              </a:ext>
            </a:extLst>
          </p:cNvPr>
          <p:cNvSpPr>
            <a:spLocks noGrp="1"/>
          </p:cNvSpPr>
          <p:nvPr>
            <p:ph type="body" sz="quarter" idx="13"/>
          </p:nvPr>
        </p:nvSpPr>
        <p:spPr>
          <a:xfrm>
            <a:off x="593725" y="789046"/>
            <a:ext cx="10972800" cy="366423"/>
          </a:xfrm>
        </p:spPr>
        <p:txBody>
          <a:bodyPr/>
          <a:lstStyle/>
          <a:p>
            <a:r>
              <a:rPr kumimoji="1" lang="en-US" altLang="ja-JP" dirty="0"/>
              <a:t>ITa-1</a:t>
            </a:r>
            <a:r>
              <a:rPr kumimoji="1" lang="ja-JP" altLang="en-US" dirty="0"/>
              <a:t>では以下の検証方針に従う。</a:t>
            </a:r>
          </a:p>
        </p:txBody>
      </p:sp>
      <p:graphicFrame>
        <p:nvGraphicFramePr>
          <p:cNvPr id="6" name="表 5">
            <a:extLst>
              <a:ext uri="{FF2B5EF4-FFF2-40B4-BE49-F238E27FC236}">
                <a16:creationId xmlns:a16="http://schemas.microsoft.com/office/drawing/2014/main" id="{2705B2B6-4972-6DE0-B1AB-FA5E5321A962}"/>
              </a:ext>
            </a:extLst>
          </p:cNvPr>
          <p:cNvGraphicFramePr>
            <a:graphicFrameLocks noGrp="1"/>
          </p:cNvGraphicFramePr>
          <p:nvPr>
            <p:extLst>
              <p:ext uri="{D42A27DB-BD31-4B8C-83A1-F6EECF244321}">
                <p14:modId xmlns:p14="http://schemas.microsoft.com/office/powerpoint/2010/main" val="1960193419"/>
              </p:ext>
            </p:extLst>
          </p:nvPr>
        </p:nvGraphicFramePr>
        <p:xfrm>
          <a:off x="145897" y="1187900"/>
          <a:ext cx="11880000" cy="5645162"/>
        </p:xfrm>
        <a:graphic>
          <a:graphicData uri="http://schemas.openxmlformats.org/drawingml/2006/table">
            <a:tbl>
              <a:tblPr firstRow="1" bandRow="1">
                <a:tableStyleId>{8A107856-5554-42FB-B03E-39F5DBC370BA}</a:tableStyleId>
              </a:tblPr>
              <a:tblGrid>
                <a:gridCol w="1080000">
                  <a:extLst>
                    <a:ext uri="{9D8B030D-6E8A-4147-A177-3AD203B41FA5}">
                      <a16:colId xmlns:a16="http://schemas.microsoft.com/office/drawing/2014/main" val="3813251021"/>
                    </a:ext>
                  </a:extLst>
                </a:gridCol>
                <a:gridCol w="1080000">
                  <a:extLst>
                    <a:ext uri="{9D8B030D-6E8A-4147-A177-3AD203B41FA5}">
                      <a16:colId xmlns:a16="http://schemas.microsoft.com/office/drawing/2014/main" val="3101041767"/>
                    </a:ext>
                  </a:extLst>
                </a:gridCol>
                <a:gridCol w="1440000">
                  <a:extLst>
                    <a:ext uri="{9D8B030D-6E8A-4147-A177-3AD203B41FA5}">
                      <a16:colId xmlns:a16="http://schemas.microsoft.com/office/drawing/2014/main" val="379967647"/>
                    </a:ext>
                  </a:extLst>
                </a:gridCol>
                <a:gridCol w="5400000">
                  <a:extLst>
                    <a:ext uri="{9D8B030D-6E8A-4147-A177-3AD203B41FA5}">
                      <a16:colId xmlns:a16="http://schemas.microsoft.com/office/drawing/2014/main" val="2151106811"/>
                    </a:ext>
                  </a:extLst>
                </a:gridCol>
                <a:gridCol w="1440000">
                  <a:extLst>
                    <a:ext uri="{9D8B030D-6E8A-4147-A177-3AD203B41FA5}">
                      <a16:colId xmlns:a16="http://schemas.microsoft.com/office/drawing/2014/main" val="928432130"/>
                    </a:ext>
                  </a:extLst>
                </a:gridCol>
                <a:gridCol w="360000">
                  <a:extLst>
                    <a:ext uri="{9D8B030D-6E8A-4147-A177-3AD203B41FA5}">
                      <a16:colId xmlns:a16="http://schemas.microsoft.com/office/drawing/2014/main" val="226007875"/>
                    </a:ext>
                  </a:extLst>
                </a:gridCol>
                <a:gridCol w="360000">
                  <a:extLst>
                    <a:ext uri="{9D8B030D-6E8A-4147-A177-3AD203B41FA5}">
                      <a16:colId xmlns:a16="http://schemas.microsoft.com/office/drawing/2014/main" val="3049886676"/>
                    </a:ext>
                  </a:extLst>
                </a:gridCol>
                <a:gridCol w="360000">
                  <a:extLst>
                    <a:ext uri="{9D8B030D-6E8A-4147-A177-3AD203B41FA5}">
                      <a16:colId xmlns:a16="http://schemas.microsoft.com/office/drawing/2014/main" val="487326552"/>
                    </a:ext>
                  </a:extLst>
                </a:gridCol>
                <a:gridCol w="360000">
                  <a:extLst>
                    <a:ext uri="{9D8B030D-6E8A-4147-A177-3AD203B41FA5}">
                      <a16:colId xmlns:a16="http://schemas.microsoft.com/office/drawing/2014/main" val="1350862524"/>
                    </a:ext>
                  </a:extLst>
                </a:gridCol>
              </a:tblGrid>
              <a:tr h="370840">
                <a:tc rowSpan="2" gridSpan="5">
                  <a:txBody>
                    <a:bodyPr/>
                    <a:lstStyle/>
                    <a:p>
                      <a:pPr algn="ctr"/>
                      <a:endParaRPr kumimoji="1" lang="ja-JP" altLang="en-US" sz="1200" dirty="0">
                        <a:solidFill>
                          <a:schemeClr val="tx1"/>
                        </a:solidFill>
                      </a:endParaRPr>
                    </a:p>
                  </a:txBody>
                  <a:tcPr marL="133877" marR="133877" anchor="ctr">
                    <a:lnL w="12700" cap="flat" cmpd="sng" algn="ctr">
                      <a:no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gridSpan="4">
                  <a:txBody>
                    <a:bodyPr/>
                    <a:lstStyle/>
                    <a:p>
                      <a:pPr algn="ctr"/>
                      <a:r>
                        <a:rPr kumimoji="1" lang="en-US" altLang="ja-JP" sz="1200" dirty="0">
                          <a:solidFill>
                            <a:schemeClr val="tx1"/>
                          </a:solidFill>
                        </a:rPr>
                        <a:t>ITa-1</a:t>
                      </a:r>
                    </a:p>
                    <a:p>
                      <a:pPr algn="ctr"/>
                      <a:r>
                        <a:rPr kumimoji="1" lang="ja-JP" altLang="en-US" sz="1200" dirty="0">
                          <a:solidFill>
                            <a:schemeClr val="tx1"/>
                          </a:solidFill>
                        </a:rPr>
                        <a:t>実施タイミング</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928319616"/>
                  </a:ext>
                </a:extLst>
              </a:tr>
              <a:tr h="1438922">
                <a:tc gridSpan="5"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①</a:t>
                      </a:r>
                      <a:r>
                        <a:rPr kumimoji="1" lang="en-US" altLang="ja-JP" sz="1200" b="1" dirty="0">
                          <a:solidFill>
                            <a:schemeClr val="tx1"/>
                          </a:solidFill>
                        </a:rPr>
                        <a:t>Sprint</a:t>
                      </a:r>
                      <a:r>
                        <a:rPr kumimoji="1" lang="ja-JP" altLang="en-US" sz="1200" b="1" dirty="0">
                          <a:solidFill>
                            <a:schemeClr val="tx1"/>
                          </a:solidFill>
                        </a:rPr>
                        <a:t>開発</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➁</a:t>
                      </a:r>
                      <a:r>
                        <a:rPr kumimoji="1" lang="en-US" altLang="ja-JP" sz="1200" b="1" dirty="0">
                          <a:solidFill>
                            <a:schemeClr val="tx1"/>
                          </a:solidFill>
                        </a:rPr>
                        <a:t>I/F</a:t>
                      </a:r>
                      <a:r>
                        <a:rPr kumimoji="1" lang="ja-JP" altLang="en-US" sz="1200" b="1" dirty="0">
                          <a:solidFill>
                            <a:schemeClr val="tx1"/>
                          </a:solidFill>
                        </a:rPr>
                        <a:t>機能結合</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③バッチ機能内結合</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④</a:t>
                      </a:r>
                      <a:r>
                        <a:rPr kumimoji="1" lang="en-US" altLang="ja-JP" sz="1200" b="1" dirty="0">
                          <a:solidFill>
                            <a:schemeClr val="tx1"/>
                          </a:solidFill>
                        </a:rPr>
                        <a:t>ZZ</a:t>
                      </a:r>
                      <a:r>
                        <a:rPr kumimoji="1" lang="ja-JP" altLang="en-US" sz="1200" b="1" dirty="0">
                          <a:solidFill>
                            <a:schemeClr val="tx1"/>
                          </a:solidFill>
                        </a:rPr>
                        <a:t>開発</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1861080111"/>
                  </a:ext>
                </a:extLst>
              </a:tr>
              <a:tr h="0">
                <a:tc>
                  <a:txBody>
                    <a:bodyPr/>
                    <a:lstStyle/>
                    <a:p>
                      <a:pPr algn="ctr"/>
                      <a:r>
                        <a:rPr kumimoji="1" lang="ja-JP" altLang="en-US" sz="1200" b="1" dirty="0">
                          <a:solidFill>
                            <a:schemeClr val="tx1"/>
                          </a:solidFill>
                        </a:rPr>
                        <a:t>検証観点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検証対象</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インプット資料</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検証内容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エビデンス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182301225"/>
                  </a:ext>
                </a:extLst>
              </a:tr>
              <a:tr h="370840">
                <a:tc>
                  <a:txBody>
                    <a:bodyPr/>
                    <a:lstStyle/>
                    <a:p>
                      <a:r>
                        <a:rPr kumimoji="1" lang="ja-JP" altLang="en-US" sz="1200" dirty="0"/>
                        <a:t>機能</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a:t>
                      </a:r>
                      <a:r>
                        <a:rPr kumimoji="1" lang="en-US" altLang="ja-JP" sz="1200" dirty="0"/>
                        <a:t>(API</a:t>
                      </a:r>
                      <a:r>
                        <a:rPr kumimoji="1" lang="ja-JP" altLang="en-US" sz="1200" dirty="0"/>
                        <a:t>連携</a:t>
                      </a:r>
                      <a:r>
                        <a:rPr kumimoji="1" lang="en-US" altLang="ja-JP" sz="1200" dirty="0"/>
                        <a:t>)</a:t>
                      </a:r>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画面機能定義書</a:t>
                      </a:r>
                      <a:endParaRPr kumimoji="1" lang="en-US" altLang="ja-JP" sz="1200" dirty="0"/>
                    </a:p>
                    <a:p>
                      <a:r>
                        <a:rPr kumimoji="1" lang="ja-JP" altLang="en-US" sz="1200" dirty="0"/>
                        <a:t>メッセージ一覧</a:t>
                      </a:r>
                      <a:endParaRPr kumimoji="1" lang="en-US" altLang="ja-JP" sz="1200" dirty="0"/>
                    </a:p>
                    <a:p>
                      <a:r>
                        <a:rPr kumimoji="1" lang="ja-JP" altLang="en-US" sz="1200" dirty="0"/>
                        <a:t>内部</a:t>
                      </a:r>
                      <a:r>
                        <a:rPr kumimoji="1" lang="en-US" altLang="ja-JP" sz="1200" dirty="0"/>
                        <a:t>API</a:t>
                      </a:r>
                      <a:r>
                        <a:rPr kumimoji="1" lang="ja-JP" altLang="en-US" sz="1200" dirty="0"/>
                        <a:t>詳細仕様</a:t>
                      </a:r>
                      <a:endParaRPr kumimoji="1" lang="en-US" altLang="ja-JP" sz="1200" dirty="0"/>
                    </a:p>
                    <a:p>
                      <a:r>
                        <a:rPr kumimoji="1" lang="en-US" altLang="ja-JP" sz="1200" dirty="0"/>
                        <a:t>ER</a:t>
                      </a:r>
                      <a:r>
                        <a:rPr kumimoji="1" lang="ja-JP" altLang="en-US" sz="1200" dirty="0"/>
                        <a:t>図</a:t>
                      </a:r>
                      <a:endParaRPr kumimoji="1" lang="en-US" altLang="ja-JP" sz="1200" dirty="0"/>
                    </a:p>
                    <a:p>
                      <a:r>
                        <a:rPr kumimoji="1" lang="ja-JP" altLang="en-US" sz="1200" dirty="0"/>
                        <a:t>テーブル定義書</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marL="171450" indent="-171450">
                        <a:buFont typeface="Wingdings" panose="05000000000000000000" pitchFamily="2" charset="2"/>
                        <a:buChar char="n"/>
                      </a:pPr>
                      <a:r>
                        <a:rPr kumimoji="1" lang="ja-JP" altLang="en-US" sz="1200" dirty="0"/>
                        <a:t>画面のイベント</a:t>
                      </a:r>
                      <a:r>
                        <a:rPr kumimoji="1" lang="en-US" altLang="ja-JP" sz="1200" dirty="0"/>
                        <a:t>(API</a:t>
                      </a:r>
                      <a:r>
                        <a:rPr kumimoji="1" lang="ja-JP" altLang="en-US" sz="1200" dirty="0"/>
                        <a:t>呼び出し</a:t>
                      </a:r>
                      <a:r>
                        <a:rPr kumimoji="1" lang="en-US" altLang="ja-JP" sz="1200" dirty="0"/>
                        <a:t>)</a:t>
                      </a:r>
                      <a:r>
                        <a:rPr kumimoji="1" lang="ja-JP" altLang="en-US" sz="1200" dirty="0"/>
                        <a:t>処理に対する条件分岐ごとの表示検証</a:t>
                      </a:r>
                      <a:endParaRPr kumimoji="1" lang="en-US" altLang="ja-JP" sz="1200" dirty="0"/>
                    </a:p>
                    <a:p>
                      <a:pPr marL="171450" indent="-171450">
                        <a:buFont typeface="Wingdings" panose="05000000000000000000" pitchFamily="2" charset="2"/>
                        <a:buChar char="n"/>
                      </a:pPr>
                      <a:r>
                        <a:rPr kumimoji="1" lang="ja-JP" altLang="en-US" sz="1200" dirty="0"/>
                        <a:t>下記データパターンの検証</a:t>
                      </a:r>
                      <a:endParaRPr kumimoji="1" lang="en-US" altLang="ja-JP" sz="1200" dirty="0"/>
                    </a:p>
                    <a:p>
                      <a:pPr marL="171450" indent="-171450">
                        <a:buFont typeface="Meiryo UI" panose="020B0604030504040204" pitchFamily="50" charset="-128"/>
                        <a:buChar char="‒"/>
                      </a:pPr>
                      <a:r>
                        <a:rPr kumimoji="1" lang="ja-JP" altLang="en-US" sz="1200" dirty="0"/>
                        <a:t>全項目を入力した状態の画面</a:t>
                      </a:r>
                      <a:r>
                        <a:rPr kumimoji="1" lang="en-US" altLang="ja-JP" sz="1200" dirty="0"/>
                        <a:t>-API</a:t>
                      </a:r>
                      <a:r>
                        <a:rPr kumimoji="1" lang="ja-JP" altLang="en-US" sz="1200" dirty="0"/>
                        <a:t>間検証</a:t>
                      </a:r>
                      <a:endParaRPr kumimoji="1" lang="en-US" altLang="ja-JP" sz="1200" dirty="0"/>
                    </a:p>
                    <a:p>
                      <a:pPr marL="171450" indent="-171450">
                        <a:buFont typeface="Meiryo UI" panose="020B0604030504040204" pitchFamily="50" charset="-128"/>
                        <a:buChar char="‒"/>
                      </a:pPr>
                      <a:r>
                        <a:rPr kumimoji="1" lang="ja-JP" altLang="en-US" sz="1200" dirty="0"/>
                        <a:t>任意項目が未入力状態の画面</a:t>
                      </a:r>
                      <a:r>
                        <a:rPr kumimoji="1" lang="en-US" altLang="ja-JP" sz="1200" dirty="0"/>
                        <a:t>-API</a:t>
                      </a:r>
                      <a:r>
                        <a:rPr kumimoji="1" lang="ja-JP" altLang="en-US" sz="1200" dirty="0"/>
                        <a:t>間検証</a:t>
                      </a:r>
                      <a:endParaRPr kumimoji="1" lang="en-US" altLang="ja-JP" sz="1200" dirty="0"/>
                    </a:p>
                    <a:p>
                      <a:pPr marL="171450" indent="-171450">
                        <a:buFont typeface="Meiryo UI" panose="020B0604030504040204" pitchFamily="50" charset="-128"/>
                        <a:buChar char="‒"/>
                      </a:pPr>
                      <a:r>
                        <a:rPr kumimoji="1" lang="ja-JP" altLang="en-US" sz="1200" dirty="0"/>
                        <a:t>最大桁数を入力した状態の画面</a:t>
                      </a:r>
                      <a:r>
                        <a:rPr kumimoji="1" lang="en-US" altLang="ja-JP" sz="1200" dirty="0"/>
                        <a:t>-API</a:t>
                      </a:r>
                      <a:r>
                        <a:rPr kumimoji="1" lang="ja-JP" altLang="en-US" sz="1200" dirty="0"/>
                        <a:t>間検証</a:t>
                      </a:r>
                      <a:endParaRPr kumimoji="1" lang="en-US" altLang="ja-JP" sz="1200" dirty="0"/>
                    </a:p>
                    <a:p>
                      <a:pPr marL="171450" indent="-171450">
                        <a:buFont typeface="Meiryo UI" panose="020B0604030504040204" pitchFamily="50" charset="-128"/>
                        <a:buChar char="‒"/>
                      </a:pPr>
                      <a:r>
                        <a:rPr kumimoji="1" lang="ja-JP" altLang="en-US" sz="1200" dirty="0"/>
                        <a:t>多重度が依存する項目は</a:t>
                      </a:r>
                      <a:r>
                        <a:rPr kumimoji="1" lang="en-US" altLang="ja-JP" sz="1200" dirty="0"/>
                        <a:t>0</a:t>
                      </a:r>
                      <a:r>
                        <a:rPr kumimoji="1" lang="ja-JP" altLang="en-US" sz="1200" dirty="0"/>
                        <a:t>件、</a:t>
                      </a:r>
                      <a:r>
                        <a:rPr kumimoji="1" lang="en-US" altLang="ja-JP" sz="1200" dirty="0"/>
                        <a:t>1</a:t>
                      </a:r>
                      <a:r>
                        <a:rPr kumimoji="1" lang="ja-JP" altLang="en-US" sz="1200" dirty="0"/>
                        <a:t>件、複数県の画面</a:t>
                      </a:r>
                      <a:r>
                        <a:rPr kumimoji="1" lang="en-US" altLang="ja-JP" sz="1200" dirty="0"/>
                        <a:t>-API</a:t>
                      </a:r>
                      <a:r>
                        <a:rPr kumimoji="1" lang="ja-JP" altLang="en-US" sz="1200" dirty="0"/>
                        <a:t>間検証</a:t>
                      </a:r>
                      <a:endParaRPr kumimoji="1" lang="en-US" altLang="ja-JP" sz="1200" dirty="0"/>
                    </a:p>
                    <a:p>
                      <a:pPr marL="171450" indent="-171450">
                        <a:buFont typeface="Meiryo UI" panose="020B0604030504040204" pitchFamily="50" charset="-128"/>
                        <a:buChar char="‒"/>
                      </a:pPr>
                      <a:r>
                        <a:rPr kumimoji="1" lang="ja-JP" altLang="en-US" sz="1200" dirty="0"/>
                        <a:t>検索の突合条件</a:t>
                      </a:r>
                      <a:r>
                        <a:rPr kumimoji="1" lang="en-US" altLang="ja-JP" sz="1200" dirty="0"/>
                        <a:t>(</a:t>
                      </a:r>
                      <a:r>
                        <a:rPr kumimoji="1" lang="ja-JP" altLang="en-US" sz="1200" dirty="0"/>
                        <a:t>完全一致、部分一致</a:t>
                      </a:r>
                      <a:r>
                        <a:rPr kumimoji="1" lang="en-US" altLang="ja-JP" sz="1200" dirty="0"/>
                        <a:t>(</a:t>
                      </a:r>
                      <a:r>
                        <a:rPr kumimoji="1" lang="ja-JP" altLang="en-US" sz="1200" dirty="0"/>
                        <a:t>前方、中間、後方</a:t>
                      </a:r>
                      <a:r>
                        <a:rPr kumimoji="1" lang="en-US" altLang="ja-JP" sz="1200" dirty="0"/>
                        <a:t>)</a:t>
                      </a:r>
                      <a:r>
                        <a:rPr kumimoji="1" lang="ja-JP" altLang="en-US" sz="1200" dirty="0"/>
                        <a:t>、検索条件組合せ</a:t>
                      </a:r>
                      <a:r>
                        <a:rPr kumimoji="1" lang="en-US" altLang="ja-JP" sz="1200" dirty="0"/>
                        <a:t>(</a:t>
                      </a:r>
                      <a:r>
                        <a:rPr kumimoji="1" lang="ja-JP" altLang="en-US" sz="1200" dirty="0"/>
                        <a:t>なし、一部、全部</a:t>
                      </a:r>
                      <a:r>
                        <a:rPr kumimoji="1" lang="en-US" altLang="ja-JP" sz="1200" dirty="0"/>
                        <a:t>)</a:t>
                      </a:r>
                      <a:r>
                        <a:rPr kumimoji="1" lang="ja-JP" altLang="en-US" sz="1200" dirty="0"/>
                        <a:t>の検証</a:t>
                      </a:r>
                      <a:endParaRPr kumimoji="1" lang="en-US" altLang="ja-JP" sz="1200" dirty="0"/>
                    </a:p>
                    <a:p>
                      <a:pPr marL="171450" indent="-171450">
                        <a:buFont typeface="Wingdings" panose="05000000000000000000" pitchFamily="2" charset="2"/>
                        <a:buChar char="n"/>
                      </a:pPr>
                      <a:r>
                        <a:rPr kumimoji="1" lang="ja-JP" altLang="en-US" sz="1200" dirty="0"/>
                        <a:t>固有バリデーションの検証</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画面キャプチャテーブルダンプログ</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485291401"/>
                  </a:ext>
                </a:extLst>
              </a:tr>
              <a:tr h="370840">
                <a:tc>
                  <a:txBody>
                    <a:bodyPr/>
                    <a:lstStyle/>
                    <a:p>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画面、</a:t>
                      </a:r>
                      <a:r>
                        <a:rPr kumimoji="1" lang="en-US" altLang="ja-JP" sz="1200" dirty="0"/>
                        <a:t>I/F</a:t>
                      </a:r>
                      <a:r>
                        <a:rPr kumimoji="1" lang="ja-JP" altLang="en-US" sz="1200" dirty="0"/>
                        <a:t>連携</a:t>
                      </a:r>
                      <a:r>
                        <a:rPr kumimoji="1" lang="en-US" altLang="ja-JP" sz="1200" dirty="0"/>
                        <a:t>(</a:t>
                      </a:r>
                      <a:r>
                        <a:rPr kumimoji="1" lang="ja-JP" altLang="en-US" sz="1200" dirty="0"/>
                        <a:t>メール含む</a:t>
                      </a:r>
                      <a:r>
                        <a:rPr kumimoji="1" lang="en-US" altLang="ja-JP" sz="1200" dirty="0"/>
                        <a:t>)</a:t>
                      </a:r>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API</a:t>
                      </a:r>
                      <a:r>
                        <a:rPr kumimoji="1" lang="ja-JP" altLang="en-US" sz="1200" dirty="0"/>
                        <a:t>一覧</a:t>
                      </a:r>
                      <a:endParaRPr kumimoji="1" lang="en-US" altLang="ja-JP" sz="1200" dirty="0"/>
                    </a:p>
                    <a:p>
                      <a:r>
                        <a:rPr kumimoji="1" lang="ja-JP" altLang="en-US" sz="1200" dirty="0"/>
                        <a:t>内部</a:t>
                      </a:r>
                      <a:r>
                        <a:rPr kumimoji="1" lang="en-US" altLang="ja-JP" sz="1200" dirty="0"/>
                        <a:t>API</a:t>
                      </a:r>
                      <a:r>
                        <a:rPr kumimoji="1" lang="ja-JP" altLang="en-US" sz="1200" dirty="0"/>
                        <a:t>詳細仕様</a:t>
                      </a:r>
                      <a:endParaRPr kumimoji="1" lang="en-US" altLang="ja-JP" sz="1200" dirty="0"/>
                    </a:p>
                    <a:p>
                      <a:r>
                        <a:rPr kumimoji="1" lang="en-US" altLang="ja-JP" sz="1200" dirty="0"/>
                        <a:t>IF</a:t>
                      </a:r>
                      <a:r>
                        <a:rPr kumimoji="1" lang="ja-JP" altLang="en-US" sz="1200" dirty="0"/>
                        <a:t>機能定義書</a:t>
                      </a:r>
                      <a:endParaRPr kumimoji="1" lang="en-US" altLang="ja-JP" sz="1200" dirty="0"/>
                    </a:p>
                    <a:p>
                      <a:r>
                        <a:rPr kumimoji="1" lang="ja-JP" altLang="en-US" sz="1200" dirty="0"/>
                        <a:t>外部</a:t>
                      </a:r>
                      <a:r>
                        <a:rPr kumimoji="1" lang="en-US" altLang="ja-JP" sz="1200" dirty="0"/>
                        <a:t>IF</a:t>
                      </a:r>
                      <a:r>
                        <a:rPr kumimoji="1" lang="ja-JP" altLang="en-US" sz="1200" dirty="0"/>
                        <a:t>レイアウト定義書</a:t>
                      </a:r>
                      <a:endParaRPr kumimoji="1" lang="en-US" altLang="ja-JP" sz="1200" dirty="0"/>
                    </a:p>
                    <a:p>
                      <a:r>
                        <a:rPr kumimoji="1" lang="ja-JP" altLang="en-US" sz="1200" dirty="0"/>
                        <a:t>メールレイアウト</a:t>
                      </a:r>
                      <a:endParaRPr kumimoji="1" lang="en-US" altLang="ja-JP" sz="1200" dirty="0"/>
                    </a:p>
                    <a:p>
                      <a:r>
                        <a:rPr kumimoji="1" lang="en-US" altLang="ja-JP" sz="1200" dirty="0"/>
                        <a:t>ER</a:t>
                      </a:r>
                      <a:r>
                        <a:rPr kumimoji="1" lang="ja-JP" altLang="en-US" sz="1200" dirty="0"/>
                        <a:t>図</a:t>
                      </a:r>
                      <a:endParaRPr kumimoji="1" lang="en-US" altLang="ja-JP" sz="1200" dirty="0"/>
                    </a:p>
                    <a:p>
                      <a:r>
                        <a:rPr kumimoji="1" lang="ja-JP" altLang="en-US" sz="1200" dirty="0"/>
                        <a:t>テーブル定義書</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marL="171450" indent="-171450">
                        <a:buFont typeface="Wingdings" panose="05000000000000000000" pitchFamily="2" charset="2"/>
                        <a:buChar char="n"/>
                      </a:pPr>
                      <a:r>
                        <a:rPr kumimoji="1" lang="ja-JP" altLang="en-US" sz="1200" dirty="0"/>
                        <a:t>顧客チャネル基盤から社外システムを呼ぶインターフェースの画面操作による</a:t>
                      </a:r>
                      <a:r>
                        <a:rPr kumimoji="1" lang="en-US" altLang="ja-JP" sz="1200" dirty="0"/>
                        <a:t>I/F</a:t>
                      </a:r>
                      <a:r>
                        <a:rPr kumimoji="1" lang="ja-JP" altLang="en-US" sz="1200" dirty="0"/>
                        <a:t>連携の正常系データの検証</a:t>
                      </a:r>
                      <a:endParaRPr kumimoji="1" lang="en-US" altLang="ja-JP" sz="1200" dirty="0"/>
                    </a:p>
                    <a:p>
                      <a:pPr marL="171450" indent="-171450">
                        <a:buFont typeface="Meiryo UI" panose="020B0604030504040204" pitchFamily="50" charset="-128"/>
                        <a:buChar char="‒"/>
                      </a:pPr>
                      <a:r>
                        <a:rPr kumimoji="1" lang="ja-JP" altLang="en-US" sz="1200" dirty="0"/>
                        <a:t>全項目を入力した状態の画面</a:t>
                      </a:r>
                      <a:r>
                        <a:rPr kumimoji="1" lang="en-US" altLang="ja-JP" sz="1200" dirty="0"/>
                        <a:t>-I/F</a:t>
                      </a:r>
                      <a:r>
                        <a:rPr kumimoji="1" lang="ja-JP" altLang="en-US" sz="1200" dirty="0"/>
                        <a:t>間検証</a:t>
                      </a:r>
                      <a:endParaRPr kumimoji="1" lang="en-US" altLang="ja-JP" sz="1200" dirty="0"/>
                    </a:p>
                    <a:p>
                      <a:pPr marL="171450" indent="-171450">
                        <a:buFont typeface="Meiryo UI" panose="020B0604030504040204" pitchFamily="50" charset="-128"/>
                        <a:buChar char="‒"/>
                      </a:pPr>
                      <a:r>
                        <a:rPr kumimoji="1" lang="ja-JP" altLang="en-US" sz="1200" dirty="0"/>
                        <a:t>任意項目が未入力状態の画面</a:t>
                      </a:r>
                      <a:r>
                        <a:rPr kumimoji="1" lang="en-US" altLang="ja-JP" sz="1200" dirty="0"/>
                        <a:t>-I/F</a:t>
                      </a:r>
                      <a:r>
                        <a:rPr kumimoji="1" lang="ja-JP" altLang="en-US" sz="1200" dirty="0"/>
                        <a:t>間検証</a:t>
                      </a:r>
                      <a:endParaRPr kumimoji="1" lang="en-US" altLang="ja-JP" sz="1200" dirty="0"/>
                    </a:p>
                    <a:p>
                      <a:pPr marL="171450" indent="-171450">
                        <a:buFont typeface="Wingdings" panose="05000000000000000000" pitchFamily="2" charset="2"/>
                        <a:buChar char="n"/>
                      </a:pPr>
                      <a:r>
                        <a:rPr kumimoji="1" lang="ja-JP" altLang="en-US" sz="1200" dirty="0"/>
                        <a:t>社外システムから顧客チャネル基盤を呼ぶインターフェースのデータパターンの検証</a:t>
                      </a:r>
                      <a:endParaRPr kumimoji="1" lang="en-US" altLang="ja-JP" sz="1200" dirty="0"/>
                    </a:p>
                    <a:p>
                      <a:pPr marL="171450" indent="-171450">
                        <a:buFont typeface="Meiryo UI" panose="020B0604030504040204" pitchFamily="50" charset="-128"/>
                        <a:buChar char="‒"/>
                      </a:pPr>
                      <a:r>
                        <a:rPr kumimoji="1" lang="ja-JP" altLang="en-US" sz="1200" dirty="0"/>
                        <a:t>テーブル項目を全て設定した状態</a:t>
                      </a:r>
                      <a:endParaRPr kumimoji="1" lang="en-US" altLang="ja-JP" sz="1200" dirty="0"/>
                    </a:p>
                    <a:p>
                      <a:pPr marL="171450" indent="-171450">
                        <a:buFont typeface="Meiryo UI" panose="020B0604030504040204" pitchFamily="50" charset="-128"/>
                        <a:buChar char="‒"/>
                      </a:pPr>
                      <a:r>
                        <a:rPr kumimoji="1" lang="ja-JP" altLang="en-US" sz="1200" dirty="0"/>
                        <a:t>任意のテーブル項目が未設定状態の検証</a:t>
                      </a:r>
                      <a:endParaRPr kumimoji="1" lang="en-US" altLang="ja-JP" sz="1200" dirty="0"/>
                    </a:p>
                    <a:p>
                      <a:pPr marL="171450" indent="-171450">
                        <a:buFont typeface="Meiryo UI" panose="020B0604030504040204" pitchFamily="50" charset="-128"/>
                        <a:buChar char="‒"/>
                      </a:pPr>
                      <a:r>
                        <a:rPr kumimoji="1" lang="ja-JP" altLang="en-US" sz="1200" dirty="0"/>
                        <a:t>多重度が存在する項目は</a:t>
                      </a:r>
                      <a:r>
                        <a:rPr kumimoji="1" lang="en-US" altLang="ja-JP" sz="1200" dirty="0"/>
                        <a:t>0</a:t>
                      </a:r>
                      <a:r>
                        <a:rPr kumimoji="1" lang="ja-JP" altLang="en-US" sz="1200" dirty="0"/>
                        <a:t>件、</a:t>
                      </a:r>
                      <a:r>
                        <a:rPr kumimoji="1" lang="en-US" altLang="ja-JP" sz="1200" dirty="0"/>
                        <a:t>1</a:t>
                      </a:r>
                      <a:r>
                        <a:rPr kumimoji="1" lang="ja-JP" altLang="en-US" sz="1200" dirty="0"/>
                        <a:t>件、複数件の検証</a:t>
                      </a:r>
                      <a:endParaRPr kumimoji="1" lang="en-US" altLang="ja-JP" sz="1200" dirty="0"/>
                    </a:p>
                    <a:p>
                      <a:pPr marL="171450" indent="-171450">
                        <a:buFont typeface="Wingdings" panose="05000000000000000000" pitchFamily="2" charset="2"/>
                        <a:buChar char="n"/>
                      </a:pPr>
                      <a:r>
                        <a:rPr kumimoji="1" lang="ja-JP" altLang="en-US" sz="1200" dirty="0"/>
                        <a:t>画面操作によってメールが想定通りの内容で送信されることの検証</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通信データ</a:t>
                      </a:r>
                      <a:endParaRPr kumimoji="1" lang="en-US" altLang="ja-JP" sz="1200" dirty="0"/>
                    </a:p>
                    <a:p>
                      <a:r>
                        <a:rPr kumimoji="1" lang="ja-JP" altLang="en-US" sz="1200" dirty="0"/>
                        <a:t>テーブルダンプ</a:t>
                      </a:r>
                      <a:endParaRPr kumimoji="1" lang="en-US" altLang="ja-JP" sz="1200" dirty="0"/>
                    </a:p>
                    <a:p>
                      <a:r>
                        <a:rPr kumimoji="1" lang="ja-JP" altLang="en-US" sz="1200" dirty="0"/>
                        <a:t>ファイル</a:t>
                      </a:r>
                      <a:endParaRPr kumimoji="1" lang="en-US" altLang="ja-JP" sz="1200" dirty="0"/>
                    </a:p>
                    <a:p>
                      <a:r>
                        <a:rPr kumimoji="1" lang="ja-JP" altLang="en-US" sz="1200" dirty="0"/>
                        <a:t>ログ</a:t>
                      </a:r>
                      <a:endParaRPr kumimoji="1" lang="en-US" altLang="ja-JP" sz="1200" dirty="0"/>
                    </a:p>
                    <a:p>
                      <a:r>
                        <a:rPr kumimoji="1" lang="ja-JP" altLang="en-US" sz="1200" dirty="0"/>
                        <a:t>メール</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938424427"/>
                  </a:ext>
                </a:extLst>
              </a:tr>
            </a:tbl>
          </a:graphicData>
        </a:graphic>
      </p:graphicFrame>
    </p:spTree>
    <p:extLst>
      <p:ext uri="{BB962C8B-B14F-4D97-AF65-F5344CB8AC3E}">
        <p14:creationId xmlns:p14="http://schemas.microsoft.com/office/powerpoint/2010/main" val="124114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8F6DB-E768-0351-BD98-8778573B52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C139BED-8574-AD0C-202F-0F984F2459DC}"/>
              </a:ext>
            </a:extLst>
          </p:cNvPr>
          <p:cNvSpPr>
            <a:spLocks noGrp="1"/>
          </p:cNvSpPr>
          <p:nvPr>
            <p:ph type="title"/>
          </p:nvPr>
        </p:nvSpPr>
        <p:spPr/>
        <p:txBody>
          <a:bodyPr/>
          <a:lstStyle/>
          <a:p>
            <a:r>
              <a:rPr kumimoji="1" lang="en-US" altLang="ja-JP" dirty="0"/>
              <a:t>4.2. ITa-1</a:t>
            </a:r>
            <a:r>
              <a:rPr kumimoji="1" lang="ja-JP" altLang="en-US" dirty="0"/>
              <a:t>検証方針・観点</a:t>
            </a:r>
            <a:r>
              <a:rPr kumimoji="1" lang="en-US" altLang="ja-JP" dirty="0"/>
              <a:t>(2/3)</a:t>
            </a:r>
            <a:endParaRPr kumimoji="1" lang="ja-JP" altLang="en-US" dirty="0"/>
          </a:p>
        </p:txBody>
      </p:sp>
      <p:sp>
        <p:nvSpPr>
          <p:cNvPr id="3" name="テキスト プレースホルダー 2">
            <a:extLst>
              <a:ext uri="{FF2B5EF4-FFF2-40B4-BE49-F238E27FC236}">
                <a16:creationId xmlns:a16="http://schemas.microsoft.com/office/drawing/2014/main" id="{6D4FB814-1A75-50C6-7A21-37C67983E110}"/>
              </a:ext>
            </a:extLst>
          </p:cNvPr>
          <p:cNvSpPr>
            <a:spLocks noGrp="1"/>
          </p:cNvSpPr>
          <p:nvPr>
            <p:ph type="body" sz="quarter" idx="13"/>
          </p:nvPr>
        </p:nvSpPr>
        <p:spPr>
          <a:xfrm>
            <a:off x="593725" y="789046"/>
            <a:ext cx="10972800" cy="383049"/>
          </a:xfrm>
        </p:spPr>
        <p:txBody>
          <a:bodyPr/>
          <a:lstStyle/>
          <a:p>
            <a:r>
              <a:rPr kumimoji="1" lang="en-US" altLang="ja-JP" dirty="0"/>
              <a:t>(</a:t>
            </a:r>
            <a:r>
              <a:rPr kumimoji="1" lang="ja-JP" altLang="en-US" dirty="0"/>
              <a:t>続き</a:t>
            </a:r>
            <a:r>
              <a:rPr kumimoji="1" lang="en-US" altLang="ja-JP" dirty="0"/>
              <a:t>)</a:t>
            </a:r>
            <a:endParaRPr kumimoji="1" lang="ja-JP" altLang="en-US" dirty="0"/>
          </a:p>
        </p:txBody>
      </p:sp>
      <p:graphicFrame>
        <p:nvGraphicFramePr>
          <p:cNvPr id="6" name="表 5">
            <a:extLst>
              <a:ext uri="{FF2B5EF4-FFF2-40B4-BE49-F238E27FC236}">
                <a16:creationId xmlns:a16="http://schemas.microsoft.com/office/drawing/2014/main" id="{6E90F2DB-DF6A-76A1-4319-AA8485470302}"/>
              </a:ext>
            </a:extLst>
          </p:cNvPr>
          <p:cNvGraphicFramePr>
            <a:graphicFrameLocks noGrp="1"/>
          </p:cNvGraphicFramePr>
          <p:nvPr>
            <p:extLst>
              <p:ext uri="{D42A27DB-BD31-4B8C-83A1-F6EECF244321}">
                <p14:modId xmlns:p14="http://schemas.microsoft.com/office/powerpoint/2010/main" val="270730427"/>
              </p:ext>
            </p:extLst>
          </p:nvPr>
        </p:nvGraphicFramePr>
        <p:xfrm>
          <a:off x="145897" y="1054896"/>
          <a:ext cx="11880000" cy="5736602"/>
        </p:xfrm>
        <a:graphic>
          <a:graphicData uri="http://schemas.openxmlformats.org/drawingml/2006/table">
            <a:tbl>
              <a:tblPr firstRow="1" bandRow="1">
                <a:tableStyleId>{8A107856-5554-42FB-B03E-39F5DBC370BA}</a:tableStyleId>
              </a:tblPr>
              <a:tblGrid>
                <a:gridCol w="1080000">
                  <a:extLst>
                    <a:ext uri="{9D8B030D-6E8A-4147-A177-3AD203B41FA5}">
                      <a16:colId xmlns:a16="http://schemas.microsoft.com/office/drawing/2014/main" val="3813251021"/>
                    </a:ext>
                  </a:extLst>
                </a:gridCol>
                <a:gridCol w="1080000">
                  <a:extLst>
                    <a:ext uri="{9D8B030D-6E8A-4147-A177-3AD203B41FA5}">
                      <a16:colId xmlns:a16="http://schemas.microsoft.com/office/drawing/2014/main" val="3101041767"/>
                    </a:ext>
                  </a:extLst>
                </a:gridCol>
                <a:gridCol w="1440000">
                  <a:extLst>
                    <a:ext uri="{9D8B030D-6E8A-4147-A177-3AD203B41FA5}">
                      <a16:colId xmlns:a16="http://schemas.microsoft.com/office/drawing/2014/main" val="379967647"/>
                    </a:ext>
                  </a:extLst>
                </a:gridCol>
                <a:gridCol w="5400000">
                  <a:extLst>
                    <a:ext uri="{9D8B030D-6E8A-4147-A177-3AD203B41FA5}">
                      <a16:colId xmlns:a16="http://schemas.microsoft.com/office/drawing/2014/main" val="2151106811"/>
                    </a:ext>
                  </a:extLst>
                </a:gridCol>
                <a:gridCol w="1440000">
                  <a:extLst>
                    <a:ext uri="{9D8B030D-6E8A-4147-A177-3AD203B41FA5}">
                      <a16:colId xmlns:a16="http://schemas.microsoft.com/office/drawing/2014/main" val="928432130"/>
                    </a:ext>
                  </a:extLst>
                </a:gridCol>
                <a:gridCol w="360000">
                  <a:extLst>
                    <a:ext uri="{9D8B030D-6E8A-4147-A177-3AD203B41FA5}">
                      <a16:colId xmlns:a16="http://schemas.microsoft.com/office/drawing/2014/main" val="226007875"/>
                    </a:ext>
                  </a:extLst>
                </a:gridCol>
                <a:gridCol w="360000">
                  <a:extLst>
                    <a:ext uri="{9D8B030D-6E8A-4147-A177-3AD203B41FA5}">
                      <a16:colId xmlns:a16="http://schemas.microsoft.com/office/drawing/2014/main" val="3049886676"/>
                    </a:ext>
                  </a:extLst>
                </a:gridCol>
                <a:gridCol w="360000">
                  <a:extLst>
                    <a:ext uri="{9D8B030D-6E8A-4147-A177-3AD203B41FA5}">
                      <a16:colId xmlns:a16="http://schemas.microsoft.com/office/drawing/2014/main" val="487326552"/>
                    </a:ext>
                  </a:extLst>
                </a:gridCol>
                <a:gridCol w="360000">
                  <a:extLst>
                    <a:ext uri="{9D8B030D-6E8A-4147-A177-3AD203B41FA5}">
                      <a16:colId xmlns:a16="http://schemas.microsoft.com/office/drawing/2014/main" val="1350862524"/>
                    </a:ext>
                  </a:extLst>
                </a:gridCol>
              </a:tblGrid>
              <a:tr h="370840">
                <a:tc rowSpan="2" gridSpan="5">
                  <a:txBody>
                    <a:bodyPr/>
                    <a:lstStyle/>
                    <a:p>
                      <a:pPr algn="ctr"/>
                      <a:endParaRPr kumimoji="1" lang="ja-JP" altLang="en-US" sz="1200" dirty="0">
                        <a:solidFill>
                          <a:schemeClr val="tx1"/>
                        </a:solidFill>
                      </a:endParaRPr>
                    </a:p>
                  </a:txBody>
                  <a:tcPr marL="133877" marR="133877" anchor="ctr">
                    <a:lnL w="12700" cap="flat" cmpd="sng" algn="ctr">
                      <a:no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gridSpan="4">
                  <a:txBody>
                    <a:bodyPr/>
                    <a:lstStyle/>
                    <a:p>
                      <a:pPr algn="ctr"/>
                      <a:r>
                        <a:rPr kumimoji="1" lang="en-US" altLang="ja-JP" sz="1200" dirty="0">
                          <a:solidFill>
                            <a:schemeClr val="tx1"/>
                          </a:solidFill>
                        </a:rPr>
                        <a:t>ITa-1</a:t>
                      </a:r>
                    </a:p>
                    <a:p>
                      <a:pPr algn="ctr"/>
                      <a:r>
                        <a:rPr kumimoji="1" lang="ja-JP" altLang="en-US" sz="1200" dirty="0">
                          <a:solidFill>
                            <a:schemeClr val="tx1"/>
                          </a:solidFill>
                        </a:rPr>
                        <a:t>実施タイミング</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a:txBody>
                    <a:bodyPr/>
                    <a:lstStyle/>
                    <a:p>
                      <a:pPr algn="ctr"/>
                      <a:endParaRPr kumimoji="1" lang="ja-JP" altLang="en-US" sz="1200"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928319616"/>
                  </a:ext>
                </a:extLst>
              </a:tr>
              <a:tr h="1438922">
                <a:tc gridSpan="5"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hMerge="1" vMerge="1">
                  <a:txBody>
                    <a:bodyPr/>
                    <a:lstStyle/>
                    <a:p>
                      <a:pPr algn="ctr"/>
                      <a:endParaRPr kumimoji="1" lang="ja-JP" altLang="en-US" sz="1200" b="1" dirty="0">
                        <a:solidFill>
                          <a:schemeClr val="tx1"/>
                        </a:solidFill>
                      </a:endParaRP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①</a:t>
                      </a:r>
                      <a:r>
                        <a:rPr kumimoji="1" lang="en-US" altLang="ja-JP" sz="1200" b="1" dirty="0">
                          <a:solidFill>
                            <a:schemeClr val="tx1"/>
                          </a:solidFill>
                        </a:rPr>
                        <a:t>Sprint</a:t>
                      </a:r>
                      <a:r>
                        <a:rPr kumimoji="1" lang="ja-JP" altLang="en-US" sz="1200" b="1" dirty="0">
                          <a:solidFill>
                            <a:schemeClr val="tx1"/>
                          </a:solidFill>
                        </a:rPr>
                        <a:t>開発</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➁</a:t>
                      </a:r>
                      <a:r>
                        <a:rPr kumimoji="1" lang="en-US" altLang="ja-JP" sz="1200" b="1" dirty="0">
                          <a:solidFill>
                            <a:schemeClr val="tx1"/>
                          </a:solidFill>
                        </a:rPr>
                        <a:t>I/F</a:t>
                      </a:r>
                      <a:r>
                        <a:rPr kumimoji="1" lang="ja-JP" altLang="en-US" sz="1200" b="1" dirty="0">
                          <a:solidFill>
                            <a:schemeClr val="tx1"/>
                          </a:solidFill>
                        </a:rPr>
                        <a:t>機能結合</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③バッチ機能内結合</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rowSpan="2">
                  <a:txBody>
                    <a:bodyPr/>
                    <a:lstStyle/>
                    <a:p>
                      <a:pPr algn="ctr"/>
                      <a:r>
                        <a:rPr kumimoji="1" lang="ja-JP" altLang="en-US" sz="1200" b="1" dirty="0">
                          <a:solidFill>
                            <a:schemeClr val="tx1"/>
                          </a:solidFill>
                        </a:rPr>
                        <a:t>④</a:t>
                      </a:r>
                      <a:r>
                        <a:rPr kumimoji="1" lang="en-US" altLang="ja-JP" sz="1200" b="1" dirty="0">
                          <a:solidFill>
                            <a:schemeClr val="tx1"/>
                          </a:solidFill>
                        </a:rPr>
                        <a:t>ZZ</a:t>
                      </a:r>
                      <a:r>
                        <a:rPr kumimoji="1" lang="ja-JP" altLang="en-US" sz="1200" b="1" dirty="0">
                          <a:solidFill>
                            <a:schemeClr val="tx1"/>
                          </a:solidFill>
                        </a:rPr>
                        <a:t>開発</a:t>
                      </a:r>
                    </a:p>
                  </a:txBody>
                  <a:tcPr marL="133877" marR="133877" vert="eaVert"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1861080111"/>
                  </a:ext>
                </a:extLst>
              </a:tr>
              <a:tr h="0">
                <a:tc>
                  <a:txBody>
                    <a:bodyPr/>
                    <a:lstStyle/>
                    <a:p>
                      <a:pPr algn="ctr"/>
                      <a:r>
                        <a:rPr kumimoji="1" lang="ja-JP" altLang="en-US" sz="1200" b="1" dirty="0">
                          <a:solidFill>
                            <a:schemeClr val="tx1"/>
                          </a:solidFill>
                        </a:rPr>
                        <a:t>検証観点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検証対象</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インプット資料</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検証内容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a:txBody>
                    <a:bodyPr/>
                    <a:lstStyle/>
                    <a:p>
                      <a:pPr algn="ctr"/>
                      <a:r>
                        <a:rPr kumimoji="1" lang="ja-JP" altLang="en-US" sz="1200" b="1" dirty="0">
                          <a:solidFill>
                            <a:schemeClr val="tx1"/>
                          </a:solidFill>
                        </a:rPr>
                        <a:t>エビデンス</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tc vMerge="1">
                  <a:txBody>
                    <a:bodyPr/>
                    <a:lstStyle/>
                    <a:p>
                      <a:endParaRPr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lumMod val="65000"/>
                      </a:schemeClr>
                    </a:solidFill>
                  </a:tcPr>
                </a:tc>
                <a:extLst>
                  <a:ext uri="{0D108BD9-81ED-4DB2-BD59-A6C34878D82A}">
                    <a16:rowId xmlns:a16="http://schemas.microsoft.com/office/drawing/2014/main" val="3182301225"/>
                  </a:ext>
                </a:extLst>
              </a:tr>
              <a:tr h="370840">
                <a:tc>
                  <a:txBody>
                    <a:bodyPr/>
                    <a:lstStyle/>
                    <a:p>
                      <a:r>
                        <a:rPr kumimoji="1" lang="ja-JP" altLang="en-US" sz="1200" dirty="0"/>
                        <a:t>機能</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バッチ</a:t>
                      </a:r>
                      <a:r>
                        <a:rPr kumimoji="1" lang="en-US" altLang="ja-JP" sz="1200" dirty="0"/>
                        <a:t>(API</a:t>
                      </a:r>
                      <a:r>
                        <a:rPr kumimoji="1" lang="ja-JP" altLang="en-US" sz="1200" dirty="0"/>
                        <a:t>、</a:t>
                      </a:r>
                      <a:r>
                        <a:rPr kumimoji="1" lang="en-US" altLang="ja-JP" sz="1200" dirty="0"/>
                        <a:t>I/F</a:t>
                      </a:r>
                      <a:r>
                        <a:rPr kumimoji="1" lang="ja-JP" altLang="en-US" sz="1200" dirty="0"/>
                        <a:t>連携</a:t>
                      </a:r>
                      <a:r>
                        <a:rPr kumimoji="1" lang="en-US" altLang="ja-JP" sz="1200" dirty="0"/>
                        <a:t>(</a:t>
                      </a:r>
                      <a:r>
                        <a:rPr kumimoji="1" lang="ja-JP" altLang="en-US" sz="1200" dirty="0"/>
                        <a:t>メール含</a:t>
                      </a:r>
                      <a:r>
                        <a:rPr kumimoji="1" lang="en-US" altLang="ja-JP" sz="1200" dirty="0"/>
                        <a:t>))</a:t>
                      </a:r>
                      <a:endParaRPr kumimoji="1" lang="ja-JP" altLang="en-US"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バッチ機能定義書</a:t>
                      </a:r>
                      <a:endParaRPr kumimoji="1" lang="en-US" altLang="ja-JP" sz="1200" dirty="0"/>
                    </a:p>
                    <a:p>
                      <a:r>
                        <a:rPr kumimoji="1" lang="ja-JP" altLang="en-US" sz="1200" dirty="0"/>
                        <a:t>内部</a:t>
                      </a:r>
                      <a:r>
                        <a:rPr kumimoji="1" lang="en-US" altLang="ja-JP" sz="1200" dirty="0"/>
                        <a:t>API</a:t>
                      </a:r>
                      <a:r>
                        <a:rPr kumimoji="1" lang="ja-JP" altLang="en-US" sz="1200" dirty="0"/>
                        <a:t>詳細仕様</a:t>
                      </a:r>
                      <a:endParaRPr kumimoji="1" lang="en-US" altLang="ja-JP" sz="1200" dirty="0"/>
                    </a:p>
                    <a:p>
                      <a:r>
                        <a:rPr kumimoji="1" lang="en-US" altLang="ja-JP" sz="1200" dirty="0"/>
                        <a:t>IF</a:t>
                      </a:r>
                      <a:r>
                        <a:rPr kumimoji="1" lang="ja-JP" altLang="en-US" sz="1200" dirty="0"/>
                        <a:t>機能定義書</a:t>
                      </a:r>
                      <a:endParaRPr kumimoji="1" lang="en-US" altLang="ja-JP" sz="1200" dirty="0"/>
                    </a:p>
                    <a:p>
                      <a:r>
                        <a:rPr kumimoji="1" lang="ja-JP" altLang="en-US" sz="1200" dirty="0"/>
                        <a:t>外部</a:t>
                      </a:r>
                      <a:r>
                        <a:rPr kumimoji="1" lang="en-US" altLang="ja-JP" sz="1200" dirty="0"/>
                        <a:t>IF</a:t>
                      </a:r>
                      <a:r>
                        <a:rPr kumimoji="1" lang="ja-JP" altLang="en-US" sz="1200" dirty="0"/>
                        <a:t>レイアウト定義書</a:t>
                      </a:r>
                      <a:endParaRPr kumimoji="1" lang="en-US" altLang="ja-JP" sz="1200" dirty="0"/>
                    </a:p>
                    <a:p>
                      <a:r>
                        <a:rPr kumimoji="1" lang="ja-JP" altLang="en-US" sz="1200" dirty="0"/>
                        <a:t>メールレイアウト</a:t>
                      </a:r>
                      <a:endParaRPr kumimoji="1" lang="en-US" altLang="ja-JP" sz="1200" dirty="0"/>
                    </a:p>
                    <a:p>
                      <a:r>
                        <a:rPr kumimoji="1" lang="en-US" altLang="ja-JP" sz="1200" dirty="0"/>
                        <a:t>ER</a:t>
                      </a:r>
                      <a:r>
                        <a:rPr kumimoji="1" lang="ja-JP" altLang="en-US" sz="1200" dirty="0"/>
                        <a:t>図</a:t>
                      </a:r>
                      <a:endParaRPr kumimoji="1" lang="en-US" altLang="ja-JP" sz="1200" dirty="0"/>
                    </a:p>
                    <a:p>
                      <a:r>
                        <a:rPr kumimoji="1" lang="ja-JP" altLang="en-US" sz="1200" dirty="0"/>
                        <a:t>テーブル定義書</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pPr marL="0" indent="0">
                        <a:buFont typeface="Wingdings" panose="05000000000000000000" pitchFamily="2" charset="2"/>
                        <a:buNone/>
                      </a:pPr>
                      <a:r>
                        <a:rPr kumimoji="1" lang="en-US" altLang="ja-JP" sz="1200" dirty="0"/>
                        <a:t>[</a:t>
                      </a:r>
                      <a:r>
                        <a:rPr kumimoji="1" lang="ja-JP" altLang="en-US" sz="1200" dirty="0"/>
                        <a:t>新規、修正の場合</a:t>
                      </a:r>
                      <a:r>
                        <a:rPr kumimoji="1" lang="en-US" altLang="ja-JP" sz="1200" dirty="0"/>
                        <a:t>]</a:t>
                      </a:r>
                    </a:p>
                    <a:p>
                      <a:pPr marL="171450" indent="-171450">
                        <a:buFont typeface="Wingdings" panose="05000000000000000000" pitchFamily="2" charset="2"/>
                        <a:buChar char="n"/>
                      </a:pPr>
                      <a:r>
                        <a:rPr kumimoji="1" lang="ja-JP" altLang="en-US" sz="1200" dirty="0"/>
                        <a:t>バッチ実行によって</a:t>
                      </a:r>
                      <a:r>
                        <a:rPr kumimoji="1" lang="en-US" altLang="ja-JP" sz="1200" dirty="0"/>
                        <a:t>API</a:t>
                      </a:r>
                      <a:r>
                        <a:rPr kumimoji="1" lang="ja-JP" altLang="en-US" sz="1200" dirty="0"/>
                        <a:t>、</a:t>
                      </a:r>
                      <a:r>
                        <a:rPr kumimoji="1" lang="en-US" altLang="ja-JP" sz="1200" dirty="0"/>
                        <a:t>I/F</a:t>
                      </a:r>
                      <a:r>
                        <a:rPr kumimoji="1" lang="ja-JP" altLang="en-US" sz="1200" dirty="0"/>
                        <a:t>連携する正常系のデータ検証</a:t>
                      </a:r>
                      <a:endParaRPr kumimoji="1" lang="en-US" altLang="ja-JP" sz="1200" dirty="0"/>
                    </a:p>
                    <a:p>
                      <a:pPr marL="0" indent="0">
                        <a:buFont typeface="Wingdings" panose="05000000000000000000" pitchFamily="2" charset="2"/>
                        <a:buNone/>
                      </a:pPr>
                      <a:r>
                        <a:rPr kumimoji="1" lang="en-US" altLang="ja-JP" sz="1200" dirty="0"/>
                        <a:t>※</a:t>
                      </a:r>
                      <a:r>
                        <a:rPr kumimoji="1" lang="ja-JP" altLang="en-US" sz="1200" dirty="0"/>
                        <a:t>連携する場合、以下のデータパターンの検証</a:t>
                      </a:r>
                      <a:endParaRPr kumimoji="1" lang="en-US" altLang="ja-JP" sz="1200" dirty="0"/>
                    </a:p>
                    <a:p>
                      <a:pPr marL="171450" indent="-171450">
                        <a:buFont typeface="Meiryo UI" panose="020B0604030504040204" pitchFamily="50" charset="-128"/>
                        <a:buChar char="‒"/>
                      </a:pPr>
                      <a:r>
                        <a:rPr kumimoji="1" lang="ja-JP" altLang="en-US" sz="1200" dirty="0"/>
                        <a:t>テーブル項目を全て設定した状態</a:t>
                      </a:r>
                      <a:endParaRPr kumimoji="1" lang="en-US" altLang="ja-JP" sz="1200" dirty="0"/>
                    </a:p>
                    <a:p>
                      <a:pPr marL="171450" indent="-171450">
                        <a:buFont typeface="Meiryo UI" panose="020B0604030504040204" pitchFamily="50" charset="-128"/>
                        <a:buChar char="‒"/>
                      </a:pPr>
                      <a:r>
                        <a:rPr kumimoji="1" lang="ja-JP" altLang="en-US" sz="1200" dirty="0"/>
                        <a:t>任意のテーブル項目が未設定状態の検証</a:t>
                      </a:r>
                      <a:endParaRPr kumimoji="1" lang="en-US" altLang="ja-JP" sz="1200" dirty="0"/>
                    </a:p>
                    <a:p>
                      <a:pPr marL="171450" indent="-171450">
                        <a:buFont typeface="Meiryo UI" panose="020B0604030504040204" pitchFamily="50" charset="-128"/>
                        <a:buChar char="‒"/>
                      </a:pPr>
                      <a:r>
                        <a:rPr kumimoji="1" lang="ja-JP" altLang="en-US" sz="1200" dirty="0"/>
                        <a:t>最大桁数を設定した状態の検証　</a:t>
                      </a:r>
                      <a:r>
                        <a:rPr kumimoji="1" lang="en-US" altLang="ja-JP" sz="1200" dirty="0"/>
                        <a:t>※I/F</a:t>
                      </a:r>
                      <a:r>
                        <a:rPr kumimoji="1" lang="ja-JP" altLang="en-US" sz="1200" dirty="0"/>
                        <a:t>連携は対象外</a:t>
                      </a:r>
                      <a:endParaRPr kumimoji="1" lang="en-US" altLang="ja-JP" sz="1200" dirty="0"/>
                    </a:p>
                    <a:p>
                      <a:pPr marL="171450" indent="-171450">
                        <a:buFont typeface="Meiryo UI" panose="020B0604030504040204" pitchFamily="50" charset="-128"/>
                        <a:buChar char="‒"/>
                      </a:pPr>
                      <a:r>
                        <a:rPr kumimoji="1" lang="ja-JP" altLang="en-US" sz="1200" dirty="0"/>
                        <a:t>多重度が存在する項目は</a:t>
                      </a:r>
                      <a:r>
                        <a:rPr kumimoji="1" lang="en-US" altLang="ja-JP" sz="1200" dirty="0"/>
                        <a:t>0</a:t>
                      </a:r>
                      <a:r>
                        <a:rPr kumimoji="1" lang="ja-JP" altLang="en-US" sz="1200" dirty="0"/>
                        <a:t>件、</a:t>
                      </a:r>
                      <a:r>
                        <a:rPr kumimoji="1" lang="en-US" altLang="ja-JP" sz="1200" dirty="0"/>
                        <a:t>1</a:t>
                      </a:r>
                      <a:r>
                        <a:rPr kumimoji="1" lang="ja-JP" altLang="en-US" sz="1200" dirty="0"/>
                        <a:t>件、複数県の検証　</a:t>
                      </a:r>
                      <a:r>
                        <a:rPr kumimoji="1" lang="en-US" altLang="ja-JP" sz="1200" dirty="0"/>
                        <a:t>※I/F</a:t>
                      </a:r>
                      <a:r>
                        <a:rPr kumimoji="1" lang="ja-JP" altLang="en-US" sz="1200" dirty="0"/>
                        <a:t>連携は対象外</a:t>
                      </a:r>
                      <a:endParaRPr kumimoji="1" lang="en-US" altLang="ja-JP" sz="1200" dirty="0"/>
                    </a:p>
                    <a:p>
                      <a:pPr marL="171450" indent="-171450">
                        <a:buFont typeface="Wingdings" panose="05000000000000000000" pitchFamily="2" charset="2"/>
                        <a:buChar char="n"/>
                      </a:pPr>
                      <a:r>
                        <a:rPr kumimoji="1" lang="ja-JP" altLang="en-US" sz="1200" dirty="0"/>
                        <a:t>依存関係のあるジョブ連携の検証</a:t>
                      </a:r>
                      <a:endParaRPr kumimoji="1" lang="en-US" altLang="ja-JP" sz="1200" dirty="0"/>
                    </a:p>
                    <a:p>
                      <a:pPr marL="171450" indent="-171450">
                        <a:buFont typeface="Wingdings" panose="05000000000000000000" pitchFamily="2" charset="2"/>
                        <a:buChar char="n"/>
                      </a:pPr>
                      <a:r>
                        <a:rPr kumimoji="1" lang="ja-JP" altLang="en-US" sz="1200" dirty="0"/>
                        <a:t>ジョブ異常終了時のリトライ検証</a:t>
                      </a:r>
                      <a:endParaRPr kumimoji="1" lang="en-US" altLang="ja-JP" sz="1200" dirty="0"/>
                    </a:p>
                    <a:p>
                      <a:pPr marL="171450" indent="-171450">
                        <a:buFont typeface="Wingdings" panose="05000000000000000000" pitchFamily="2" charset="2"/>
                        <a:buChar char="n"/>
                      </a:pPr>
                      <a:r>
                        <a:rPr kumimoji="1" lang="ja-JP" altLang="en-US" sz="1200" dirty="0"/>
                        <a:t>バッチ実行によってメールが想定通りの内容で送信されることの検証</a:t>
                      </a:r>
                      <a:endParaRPr kumimoji="1" lang="en-US" altLang="ja-JP" sz="1200" dirty="0"/>
                    </a:p>
                    <a:p>
                      <a:pPr marL="0" indent="0">
                        <a:buFont typeface="Wingdings" panose="05000000000000000000" pitchFamily="2" charset="2"/>
                        <a:buNone/>
                      </a:pPr>
                      <a:endParaRPr kumimoji="1" lang="en-US" altLang="ja-JP" sz="1200" dirty="0"/>
                    </a:p>
                    <a:p>
                      <a:pPr marL="0" indent="0">
                        <a:buFont typeface="Wingdings" panose="05000000000000000000" pitchFamily="2" charset="2"/>
                        <a:buNone/>
                      </a:pPr>
                      <a:r>
                        <a:rPr kumimoji="1" lang="en-US" altLang="ja-JP" sz="1200" dirty="0"/>
                        <a:t>[</a:t>
                      </a:r>
                      <a:r>
                        <a:rPr kumimoji="1" lang="ja-JP" altLang="en-US" sz="1200" dirty="0"/>
                        <a:t>現行流用の場合</a:t>
                      </a:r>
                      <a:r>
                        <a:rPr kumimoji="1" lang="en-US" altLang="ja-JP" sz="1200" dirty="0"/>
                        <a:t>]</a:t>
                      </a:r>
                    </a:p>
                    <a:p>
                      <a:pPr marL="171450" indent="-171450">
                        <a:buFont typeface="Wingdings" panose="05000000000000000000" pitchFamily="2" charset="2"/>
                        <a:buChar char="n"/>
                      </a:pPr>
                      <a:r>
                        <a:rPr kumimoji="1" lang="en-US" altLang="ja-JP" sz="1200" dirty="0"/>
                        <a:t>(</a:t>
                      </a:r>
                      <a:r>
                        <a:rPr kumimoji="1" lang="ja-JP" altLang="en-US" sz="1200" dirty="0"/>
                        <a:t>テーブル項目を全て設定した状態での</a:t>
                      </a:r>
                      <a:r>
                        <a:rPr kumimoji="1" lang="en-US" altLang="ja-JP" sz="1200" dirty="0"/>
                        <a:t>)</a:t>
                      </a:r>
                      <a:r>
                        <a:rPr kumimoji="1" lang="ja-JP" altLang="en-US" sz="1200" dirty="0"/>
                        <a:t>ジョブの実行確認</a:t>
                      </a:r>
                      <a:endParaRPr kumimoji="1" lang="en-US" altLang="ja-JP" sz="1200" dirty="0"/>
                    </a:p>
                    <a:p>
                      <a:pPr marL="171450" indent="-171450">
                        <a:buFont typeface="Wingdings" panose="05000000000000000000" pitchFamily="2" charset="2"/>
                        <a:buChar char="n"/>
                      </a:pPr>
                      <a:r>
                        <a:rPr kumimoji="1" lang="ja-JP" altLang="en-US" sz="1200" dirty="0"/>
                        <a:t>バッチ実行によって</a:t>
                      </a:r>
                      <a:r>
                        <a:rPr kumimoji="1" lang="en-US" altLang="ja-JP" sz="1200" dirty="0"/>
                        <a:t>I/F</a:t>
                      </a:r>
                      <a:r>
                        <a:rPr kumimoji="1" lang="ja-JP" altLang="en-US" sz="1200" dirty="0"/>
                        <a:t>連携する正常系のデータ検証</a:t>
                      </a:r>
                      <a:endParaRPr kumimoji="1" lang="en-US" altLang="ja-JP" sz="1200" dirty="0"/>
                    </a:p>
                    <a:p>
                      <a:pPr marL="171450" indent="-171450">
                        <a:buFont typeface="Meiryo UI" panose="020B0604030504040204" pitchFamily="50" charset="-128"/>
                        <a:buChar char="‒"/>
                      </a:pPr>
                      <a:r>
                        <a:rPr kumimoji="1" lang="ja-JP" altLang="en-US" sz="1200" dirty="0"/>
                        <a:t>テーブル項目を全て設定した状態</a:t>
                      </a:r>
                      <a:endParaRPr kumimoji="1" lang="en-US" altLang="ja-JP" sz="1200" dirty="0"/>
                    </a:p>
                    <a:p>
                      <a:pPr marL="171450" indent="-171450">
                        <a:buFont typeface="Meiryo UI" panose="020B0604030504040204" pitchFamily="50" charset="-128"/>
                        <a:buChar char="‒"/>
                      </a:pPr>
                      <a:r>
                        <a:rPr kumimoji="1" lang="ja-JP" altLang="en-US" sz="1200" dirty="0"/>
                        <a:t>任意のテーブル項目が未設定状態の検証</a:t>
                      </a:r>
                      <a:endParaRPr kumimoji="1" lang="en-US" altLang="ja-JP" sz="1200" dirty="0"/>
                    </a:p>
                    <a:p>
                      <a:pPr marL="171450" indent="-171450">
                        <a:buFont typeface="Wingdings" panose="05000000000000000000" pitchFamily="2" charset="2"/>
                        <a:buChar char="n"/>
                      </a:pPr>
                      <a:r>
                        <a:rPr kumimoji="1" lang="ja-JP" altLang="en-US" sz="1200" dirty="0"/>
                        <a:t>依存関係のあるジョブ連携の検証</a:t>
                      </a:r>
                      <a:endParaRPr kumimoji="1" lang="en-US" altLang="ja-JP" sz="1200" dirty="0"/>
                    </a:p>
                    <a:p>
                      <a:pPr marL="171450" indent="-171450">
                        <a:buFont typeface="Wingdings" panose="05000000000000000000" pitchFamily="2" charset="2"/>
                        <a:buChar char="n"/>
                      </a:pPr>
                      <a:r>
                        <a:rPr kumimoji="1" lang="ja-JP" altLang="en-US" sz="1200" dirty="0"/>
                        <a:t>ジョブ異常終了時のリトライ検証</a:t>
                      </a:r>
                      <a:endParaRPr kumimoji="1" lang="en-US" altLang="ja-JP" sz="1200" dirty="0"/>
                    </a:p>
                    <a:p>
                      <a:pPr marL="171450" indent="-171450">
                        <a:buFont typeface="Wingdings" panose="05000000000000000000" pitchFamily="2" charset="2"/>
                        <a:buChar char="n"/>
                      </a:pPr>
                      <a:r>
                        <a:rPr kumimoji="1" lang="ja-JP" altLang="en-US" sz="1200" dirty="0"/>
                        <a:t>バッチ実行によってメールが想定通りの内容で送信されることの検証</a:t>
                      </a:r>
                      <a:endParaRPr kumimoji="1" lang="en-US" altLang="ja-JP" sz="1200" dirty="0"/>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テーブルダンプ</a:t>
                      </a:r>
                      <a:endParaRPr kumimoji="1" lang="en-US" altLang="ja-JP" sz="1200" dirty="0"/>
                    </a:p>
                    <a:p>
                      <a:r>
                        <a:rPr kumimoji="1" lang="ja-JP" altLang="en-US" sz="1200" dirty="0"/>
                        <a:t>通信データ</a:t>
                      </a:r>
                      <a:endParaRPr kumimoji="1" lang="en-US" altLang="ja-JP" sz="1200" dirty="0"/>
                    </a:p>
                    <a:p>
                      <a:r>
                        <a:rPr kumimoji="1" lang="ja-JP" altLang="en-US" sz="1200" dirty="0"/>
                        <a:t>ファイル</a:t>
                      </a:r>
                      <a:endParaRPr kumimoji="1" lang="en-US" altLang="ja-JP" sz="1200" dirty="0"/>
                    </a:p>
                    <a:p>
                      <a:r>
                        <a:rPr kumimoji="1" lang="ja-JP" altLang="en-US" sz="1200" dirty="0"/>
                        <a:t>メール</a:t>
                      </a:r>
                      <a:endParaRPr kumimoji="1" lang="en-US" altLang="ja-JP" sz="1200" dirty="0"/>
                    </a:p>
                    <a:p>
                      <a:r>
                        <a:rPr kumimoji="1" lang="ja-JP" altLang="en-US" sz="1200" dirty="0"/>
                        <a:t>ログ</a:t>
                      </a:r>
                    </a:p>
                  </a:txBody>
                  <a:tcPr marL="133877" marR="133877">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en-US" altLang="ja-JP" sz="1200" dirty="0"/>
                        <a:t>‐</a:t>
                      </a:r>
                      <a:endParaRPr kumimoji="1" lang="ja-JP" altLang="en-US" sz="1200" dirty="0"/>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tc>
                  <a:txBody>
                    <a:bodyPr/>
                    <a:lstStyle/>
                    <a:p>
                      <a:r>
                        <a:rPr kumimoji="1" lang="ja-JP" altLang="en-US" sz="1200" dirty="0"/>
                        <a:t>○</a:t>
                      </a:r>
                    </a:p>
                  </a:txBody>
                  <a:tcPr marL="133877" marR="133877"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tx1"/>
                    </a:solidFill>
                  </a:tcPr>
                </a:tc>
                <a:extLst>
                  <a:ext uri="{0D108BD9-81ED-4DB2-BD59-A6C34878D82A}">
                    <a16:rowId xmlns:a16="http://schemas.microsoft.com/office/drawing/2014/main" val="1485291401"/>
                  </a:ext>
                </a:extLst>
              </a:tr>
            </a:tbl>
          </a:graphicData>
        </a:graphic>
      </p:graphicFrame>
    </p:spTree>
    <p:extLst>
      <p:ext uri="{BB962C8B-B14F-4D97-AF65-F5344CB8AC3E}">
        <p14:creationId xmlns:p14="http://schemas.microsoft.com/office/powerpoint/2010/main" val="1899863710"/>
      </p:ext>
    </p:extLst>
  </p:cSld>
  <p:clrMapOvr>
    <a:masterClrMapping/>
  </p:clrMapOvr>
</p:sld>
</file>

<file path=ppt/theme/theme1.xml><?xml version="1.0" encoding="utf-8"?>
<a:theme xmlns:a="http://schemas.openxmlformats.org/drawingml/2006/main" name="ユーザー設定">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vateSlideMasterTemplate2.potx" id="{0085DE83-A617-4FB3-91A2-8389EF5CD25B}" vid="{272F846D-F292-4BF5-A32D-B5ADCBEC243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panose="020F0302020204030204"/>
        <a:ea typeface=""/>
        <a:cs typeface=""/>
        <a:font script="Jpan" typeface="Meiryo UI"/>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panose="020F0502020204030204"/>
        <a:ea typeface=""/>
        <a:cs typeface=""/>
        <a:font script="Jpan" typeface="Meiryo UI"/>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eiryo UI" panose="020F0302020204030204"/>
        <a:ea typeface=""/>
        <a:cs typeface=""/>
        <a:font script="Jpan" typeface="Meiryo UI"/>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Meiryo UI" panose="020F0502020204030204"/>
        <a:ea typeface=""/>
        <a:cs typeface=""/>
        <a:font script="Jpan" typeface="Meiryo UI"/>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92DB9E12-8AC3-4138-BF4D-720A5525AB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1FFAC0-05A2-416A-B06C-C248395482CF}">
  <ds:schemaRefs>
    <ds:schemaRef ds:uri="http://schemas.microsoft.com/sharepoint/v3/contenttype/forms"/>
  </ds:schemaRefs>
</ds:datastoreItem>
</file>

<file path=customXml/itemProps3.xml><?xml version="1.0" encoding="utf-8"?>
<ds:datastoreItem xmlns:ds="http://schemas.openxmlformats.org/officeDocument/2006/customXml" ds:itemID="{4F4B194E-8B30-4377-8C59-ECFB902D2A2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PrivateSlideMasterTemplate2</Template>
  <TotalTime>715</TotalTime>
  <Words>5021</Words>
  <Application>Microsoft Office PowerPoint</Application>
  <PresentationFormat>ワイド画面</PresentationFormat>
  <Paragraphs>501</Paragraphs>
  <Slides>11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Meiryo UI</vt:lpstr>
      <vt:lpstr>Arial</vt:lpstr>
      <vt:lpstr>Wingdings</vt:lpstr>
      <vt:lpstr>ユーザー設定</vt:lpstr>
      <vt:lpstr>Sprint計画書</vt:lpstr>
      <vt:lpstr>Sprintテスト計画書目次</vt:lpstr>
      <vt:lpstr>1. 本書の概要</vt:lpstr>
      <vt:lpstr>2.1. アプリケーションテスト範囲</vt:lpstr>
      <vt:lpstr>2.2. UT・ITa-1テスト範囲</vt:lpstr>
      <vt:lpstr>2.3. 開発成果物とテストスコープ</vt:lpstr>
      <vt:lpstr>3.1. UT検証方針・観点</vt:lpstr>
      <vt:lpstr>4.2. ITa-1検証方針・観点(1/3)</vt:lpstr>
      <vt:lpstr>4.2. ITa-1検証方針・観点(2/3)</vt:lpstr>
      <vt:lpstr>4.2. ITa-1検証方針・観点(3/3)</vt:lpstr>
      <vt:lpstr>4.3. ITa-1エビデンスの取得内容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Kenta Kojima</dc:creator>
  <cp:lastModifiedBy>Kenta Kojima</cp:lastModifiedBy>
  <cp:revision>1</cp:revision>
  <dcterms:created xsi:type="dcterms:W3CDTF">2025-08-27T12:20:38Z</dcterms:created>
  <dcterms:modified xsi:type="dcterms:W3CDTF">2025-08-30T14:54:51Z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